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96" r:id="rId14"/>
    <p:sldId id="268" r:id="rId15"/>
    <p:sldId id="295" r:id="rId16"/>
    <p:sldId id="269" r:id="rId17"/>
    <p:sldId id="270" r:id="rId18"/>
    <p:sldId id="271" r:id="rId19"/>
    <p:sldId id="297" r:id="rId20"/>
    <p:sldId id="283" r:id="rId21"/>
    <p:sldId id="272" r:id="rId22"/>
    <p:sldId id="284" r:id="rId23"/>
    <p:sldId id="285" r:id="rId24"/>
    <p:sldId id="273" r:id="rId25"/>
    <p:sldId id="293" r:id="rId26"/>
    <p:sldId id="274" r:id="rId27"/>
    <p:sldId id="298" r:id="rId28"/>
    <p:sldId id="275" r:id="rId29"/>
    <p:sldId id="287" r:id="rId30"/>
    <p:sldId id="276" r:id="rId31"/>
    <p:sldId id="299" r:id="rId32"/>
    <p:sldId id="277" r:id="rId33"/>
    <p:sldId id="288" r:id="rId34"/>
    <p:sldId id="278" r:id="rId35"/>
    <p:sldId id="279" r:id="rId36"/>
    <p:sldId id="300" r:id="rId37"/>
    <p:sldId id="289" r:id="rId38"/>
    <p:sldId id="290" r:id="rId39"/>
    <p:sldId id="291" r:id="rId40"/>
    <p:sldId id="292" r:id="rId41"/>
    <p:sldId id="294" r:id="rId42"/>
    <p:sldId id="280" r:id="rId43"/>
    <p:sldId id="301" r:id="rId44"/>
    <p:sldId id="281" r:id="rId45"/>
    <p:sldId id="286" r:id="rId46"/>
    <p:sldId id="28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60564"/>
            <a:ext cx="8013576" cy="4416299"/>
          </a:xfrm>
        </p:spPr>
        <p:txBody>
          <a:bodyPr anchor="ctr">
            <a:normAutofit/>
          </a:bodyPr>
          <a:lstStyle/>
          <a:p>
            <a:pPr marL="64008" indent="0">
              <a:buNone/>
            </a:pPr>
            <a:endParaRPr lang="ru-RU" sz="2000" dirty="0" smtClean="0">
              <a:solidFill>
                <a:schemeClr val="accent3"/>
              </a:solidFill>
            </a:endParaRPr>
          </a:p>
          <a:p>
            <a:pPr marL="64008" indent="0" algn="ctr">
              <a:buNone/>
            </a:pP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ПАСПОРТ СТАРШЕЙ ЛОГОПЕДИЧЕСКОЙ ГРУППЫ «МАЛЕНЬКАЯ ФЕЯ»</a:t>
            </a:r>
          </a:p>
          <a:p>
            <a:pPr marL="64008" indent="0" algn="ctr">
              <a:buNone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0937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сад №5 «Капелька» комбинированного вида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п.Краснокаменск Красноярского края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Курагинского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района. 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я\Desktop\дет сад\fada_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26" y="2178183"/>
            <a:ext cx="7920880" cy="44175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003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182"/>
            <a:ext cx="8352928" cy="670418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 продолжает развиваться образное мышление. Дети способны не только решить задачу в наглядном плане, но и совершить преобразования объекта, указать, в какой последовательности объекты вступят во взаимодействие и т.д. Однако подобные решения окажутся правильными только в том случае, если дети будут применять адекватные мыслительные средства. Среди них можно выделить схематизированные представления, которые возникают в процессе наглядного моделирования; комплексные представления, отражающие представления детей о системе признаков, которыми могут обладать объекты, а также представления, отражающие стадии преобразования различных объектов и явлений (представления о цикличности изменений): представления о смене времен года, дня и ночи, об увеличении и уменьшении объектов в результате различных воздействий, представления о развитии и т.д. Кроме того, продолжают совершенствоваться обобщения, что является основой словесно-логического мышления. В дошкольном возрасте у детей еще отсутствуют представления о классах объектов. Дети группируют объекты по признакам, которые могут изменяться, однако начинают формироваться операции логического сложения и умножения классов. Так, например, старшие дошкольники при группировке объектов могут учитывать два признака: цвет и форму (материал) и т.д.</a:t>
            </a:r>
          </a:p>
        </p:txBody>
      </p:sp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7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655272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показали исследования отечественных психологов, дети старше: дошкольного возраста способны рассуждать и давать адекватные примерные объяснения, если анализируемые отношения не выходят за пределы наглядного опыта. Развитие воображения в этом возрасте позволяет детям сочинять достаточно оригинальные и последовательно разворачивающиеся истории. Воображение будет активно развиваться лишь при условии проведения специальной работы по его активизации.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Продолжают развиваться устойчивость, распределение, переключаемость внимания. Наблюдается переход от непроизвольного к произвольному вниманию.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Продолжает совершенствоваться речь, в том числе ее звуковая сторона Дети могут правильно воспроизводить шипящие, свистящие и сонорные звуки. Развиваются фонематический слух, интонационная выразительность речи при чтении стихов в сюжетно-ролевой игре и в повседневно» жизни.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68" y="188640"/>
            <a:ext cx="8229600" cy="641074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Совершенствуется грамматический строй речи. Дети используют практически все части речи, активно занимаются словотворчеством, становится лексика: активно используются синонимы и антонимы.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связная речь. Дети могут пересказывать, рассказ картинке, передавая не только главное, но и детали.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этого возраста характеризуются распределением ролей в игровой деятельности; структурированием игрового пространства; дальнейшим развитием изобразительной деятельности, отличающейся высокой продуктивностью; применением в конструировании обобщенного способа обследования образца; усвоением обобщенных способов изображения предметов одинаковой формы.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в этом возрасте характеризуется анализом сложных форм объектов; развитие мышления сопровождается освоением мыслительных средств (схематизированные представления, комплексные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о цикличности изменений); развиваются умение обобщать, причинное мышление, воображение, произвольное внимание речь, образ Я.</a:t>
            </a:r>
          </a:p>
          <a:p>
            <a:endParaRPr lang="ru-RU" dirty="0"/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esktop\Фото0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311" y="283065"/>
            <a:ext cx="4851388" cy="65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58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дня старшей логопедической группы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Фото0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2468"/>
            <a:ext cx="468052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я\Desktop\Фото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1268760"/>
            <a:ext cx="43924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двигательной активности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образовательных областей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я\Desktop\Фото05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46092"/>
            <a:ext cx="504056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Пространственная предметно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развивающая, игровая среда – это система материальных объектов деятельности ребенка, которая в свою очередь моделирует содержание духовного и физического развития ребенка. В период детства маленький человек активно познает окружающий мир. И наша задача — сделать окружение для ребенка ярким, интересным, запоминающимся, эмоциональным, активным, мобильным. Правильно организованная предметно- развивающая, игровая среда, помогает взрослому обеспечить гармоничное развитие ребенка, создать эмоционально положительную атмосферу в группе, устраивать и проводить игры- занятия и таким образом приучать детей к самостоятельным играм с постепенно усложняющимся содержанием. Поэтому для полноценного развития детей важно создать развивающую среду в детском саду, где дети могут играть, читать, драматизировать, рисовать, лепить, заниматься физической культурой. Наши воспитатели предлагают Вам ознакомиться с некоторыми уголками старшей группы детского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Пространственная предметно – развивающая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7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17" y="1268760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Информационный стенд для родителей;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Советуют педагоги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(консультации);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Стенды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«Наше творчество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53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Приёмная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551" y="3311205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1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4"/>
            <a:ext cx="42484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8125"/>
            <a:ext cx="4211960" cy="48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группы «Маленькая Фея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содержит следующую информацию: 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ВОСПИТАТЕЛЯХ,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РЕЖИМЕ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ДНЯ,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 ОБРАЗОВАТЕЛЬНОЙ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115" y="76343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1044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8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80"/>
            <a:ext cx="4211960" cy="52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6050"/>
            <a:ext cx="4247162" cy="48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551" y="3311205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Комнатные растения;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Гербарий, природный материал;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алендарь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Инвентарь для ухода за комнатными растениями;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экологии;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 «Мир вокруг нас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 «Времена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года».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 «Зеленый мир»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3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7646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721"/>
            <a:ext cx="43204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2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8913"/>
            <a:ext cx="7920881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2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551" y="3311205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Инвентарь для дежурства по столовой: фартуки,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шапочки.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Инвентарь для ухода за комнатными растениями: тряпочки, палочки для рыхления, лейки, салфетки для протирания пыли, кисточки,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клеёнки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большие и маленькие;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Инвентарь для мытья игрушек и стирки кукольной одежды: тазики, бельевая верёвка, прищепки, мыло,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фартуки.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 «Помощники» 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я\Desktop\Фото0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375"/>
            <a:ext cx="7344816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6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Стенд с портретом президента и символами государства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Учебник «Моя Родина Россия»;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«Родина»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68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50405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2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552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8" y="1196752"/>
            <a:ext cx="8229600" cy="54726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Материал для рисования: альбомы, акварельные и гуашевые краски, простые и цветные карандаши, мелки, пастель, баночки для воды, трафареты для рисования;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Материал для лепки: пластилин, стеки, индивидуальные клеёнки; 3. Материал для аппликации и ручного труда: клей ПВА, кисти для клея, ёмкость под клей, салфетки, цветная бумага и картон, белый картон, гофрированная бумага;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Образцы по аппликации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рисованию.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ДЕТСКОГО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ТВОРЧЕСТВА «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Умелые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ручки»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1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528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1307"/>
            <a:ext cx="422437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1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33" y="980728"/>
            <a:ext cx="8229600" cy="5760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Паншина Елена Николаевна – воспитатель 1категории, стаж работы в должности воспитателя 13 лет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 ВОСПИТАТЕЛЯХ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3648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дет сад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3924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4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69" y="1268760"/>
            <a:ext cx="8229600" cy="50040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Тематическая подборка детской художественной литературы;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Портреты писателей и поэтов;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Энциклопедии о животных</a:t>
            </a:r>
          </a:p>
          <a:p>
            <a:pPr marL="64008" indent="0" algn="just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«Умные книги»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9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875"/>
            <a:ext cx="6768752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9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08" y="1124744"/>
            <a:ext cx="8229600" cy="5546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Конструктор мелкий и крупный 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Пластмассовый напольный конструктор;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Мозаика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Конструирование из бумаги «Оригами»;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Игрушки со шнуровками и застёжками;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150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СТРОИТЕЛЬНО-КОНСТРУКТИВНЫХ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«Строители»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884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115719" cy="511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6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УЕДИНЕНИЯ «Уют»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я\Desktop\Фото0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7687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4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«Магазин»: 1. Касса, весы, калькулятор, счёты; 2. Кондитерские изделия; 3. Хлебобулочные изделия;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«Больница»: 1. Медицинские халаты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шапочки; 2.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доктора;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Ростомер.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«Парикмахерская»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УГОЛОК «МЫ ИГРАЕМ»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3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48574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«Семья»: 1. Комплект кукольной мебели; 2. Игрушечная посуда: кухонная, чайная, столовая; 3. Куклы, одежда для кукол; 4. Коляски; 5. Комплект пастельных принадлежностей для кукол; 6. Гладильная доска, утюги. </a:t>
            </a:r>
          </a:p>
          <a:p>
            <a:pPr algn="just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«Шофёр»: 1. Рули; 2. Инструменты; 3. Разнообразные машины 4. Жезл, свисток.</a:t>
            </a:r>
          </a:p>
          <a:p>
            <a:pPr algn="just"/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«Стройка»: 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Строительный материал: крупный и мелкий;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Строительные инструменты.</a:t>
            </a:r>
          </a:p>
          <a:p>
            <a:endParaRPr lang="ru-RU" dirty="0"/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" y="116632"/>
            <a:ext cx="418169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193" y="116632"/>
            <a:ext cx="490780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48472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60648"/>
            <a:ext cx="44757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2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Юля\Desktop\Фото05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86003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7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Кедрова Юлия Владиславовна – воспитатель категории, стаж работы в должности воспитателя  5 лет.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я\Desktop\я и друзья\кедрова ю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974026" cy="42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64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3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Фото0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08" y="1196752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Дудочки;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Погремушки;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«Музыкальные инструменты»;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Атрибуты для ряженья: шляпы, бусы, сарафаны, юбки, косынки.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«Музыкалочка»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3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esktop\дет сад\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096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Ширма маленькая для настольного и кукольного театра;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Кукольный театр;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Настольный театр;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Театр на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Шапочки;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Маски.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08" y="111717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«В гостях у сказки»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2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6865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24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5422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МАТЕМАТИКИ «Царица наук»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34" y="1124744"/>
            <a:ext cx="402584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99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4501093"/>
              </p:ext>
            </p:extLst>
          </p:nvPr>
        </p:nvGraphicFramePr>
        <p:xfrm>
          <a:off x="395536" y="980728"/>
          <a:ext cx="8229600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2988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 мальчиков и 7 девочек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1.Саша А.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Лиза Г.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Настя М.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Никита П.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Эля Р.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6.Варя С.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Паша С.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Юра С.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9.Никита У.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10.Матвей Ч.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11.Надя Ч.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12.Диана Ш.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13.Саша Я.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группы : 13 человек.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2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шестого года жизни уже могут распределять роли до начала игры и строить свое поведение, придерживаясь роли. Игровое взаимодействие сопровождается речью, соответствующей и по содержанию, и интонационно взятой роли. Речь, сопровождающая реальные отношения детей, отличается от ролевой речи. Дети начинают осваивать социальные отношения и понимать подчиненность позиций в различных видах деятельности взрослых, одни роли становятся для них более привлекательными, чем другие. При распределении ролей могут возникать конфликты, связанные с субординацией ролевого поведения. Наблюдается организация игрового пространства, в котором выделяются смысловой «центр» и «периферия». (В игре «Больница» таким центром оказывается кабинет врача, в игре «Парикмахерская» — зал стрижки, а зал ожидания выступает в качестве периферии игрового пространства.) Действия детей в играх становятся разнообразными.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изобразительная деятельность детей. Это возраст наиболее активного рисования. В течение года дети способны создать до двух тысяч рисунков.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5 – 6 лет.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16" y="324766"/>
            <a:ext cx="8229600" cy="64087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могут быть самыми разными по содержанию: это и жизненные впечатления детей, и воображаемые ситуации, и иллюстрации к фильмам и книгам. Обычно рисунки представляют собой схематичные изображения различных объектов, но могут отличаться оригинальностью композиционного решения, передавать статичные и динамичные отношения. Рисунки приобретают сюжетный характер; достаточно часто встречаются многократно повторяющиеся сюжеты с небольшими или, напротив, существенными изменениями. Изображение человека становится более детализированным и пропорциональным. По рисунку можно судить о половой принадлежности и эмоциональном состоянии изображенного человека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характеризуется умением анализировать условия, в которых протекает эта деятельность. Дети используют и называют различные детали деревянного конструктора. Могут заменить детали постройки в зависимости от имеющегося материала. Овладевают обобщенным способом обследования образца. Дети способны выделять основные части предполагаемой постройки. Конструктивная деятельность может осуществляться на основе схемы, по замыслу и по условиям. Появляется конструирование в ходе совместной деятельности.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05588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могут конструировать из бумаги, складывая ее в несколько раз (два, четыре, шесть сгибаний); из природного материала. Они осваивают два способа конструирования: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от природного материала к художественному образу (ребенок «достраивает» природный материал до целостного образа, дополняя его различными деталями);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от художественного образа к природному материалу (ребенок подбирает необходимый материал, для того чтобы воплотить образ).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Продолжает совершенствоваться восприятие цвета, формы и величины, строения предметов; систематизируются представления детей. Они называют не только основные цвета и их оттенки, но и промежуточные цветовые оттенки; форму прямоугольников, овалов, треугольников. Воспринимают величину объектов, легко выстраивают в ряд — по возрастанию или убыванию — до 10 различных предметов.</a:t>
            </a:r>
          </a:p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дети могут испытывать трудности при анализе пространственного положения объектов, если сталкиваются с несоответствием формы и их пространственного расположения. Это свидетельствует о том, что в различных ситуациях восприятие представляет для дошкольников известные сложности, особенно если они должны одновременно учитывать несколько различных и при этом противоположных признаков.</a:t>
            </a:r>
          </a:p>
          <a:p>
            <a:endParaRPr lang="ru-RU" dirty="0"/>
          </a:p>
        </p:txBody>
      </p:sp>
      <p:pic>
        <p:nvPicPr>
          <p:cNvPr id="4" name="Picture 3" descr="C:\Users\Юля\Desktop\дет сад\p-05294aa5f5c5a6.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7182"/>
            <a:ext cx="827584" cy="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1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322</TotalTime>
  <Words>1469</Words>
  <Application>Microsoft Office PowerPoint</Application>
  <PresentationFormat>Экран (4:3)</PresentationFormat>
  <Paragraphs>101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Волна</vt:lpstr>
      <vt:lpstr>Муниципальное бюджетное дошкольное образовательное учреждение детский сад №5 «Капелька» комбинированного вида  п.Краснокаменск Красноярского края  Курагинского района. </vt:lpstr>
      <vt:lpstr>Слайд 2</vt:lpstr>
      <vt:lpstr>ИНФОРМАЦИЯ О ВОСПИТАТЕЛЯХ:</vt:lpstr>
      <vt:lpstr>Слайд 4</vt:lpstr>
      <vt:lpstr>Состав группы : 13 человек.</vt:lpstr>
      <vt:lpstr>Слайд 6</vt:lpstr>
      <vt:lpstr>Возрастные особенности детей 5 – 6 лет.</vt:lpstr>
      <vt:lpstr>Слайд 8</vt:lpstr>
      <vt:lpstr>Слайд 9</vt:lpstr>
      <vt:lpstr>Слайд 10</vt:lpstr>
      <vt:lpstr>Слайд 11</vt:lpstr>
      <vt:lpstr>Слайд 12</vt:lpstr>
      <vt:lpstr>Слайд 13</vt:lpstr>
      <vt:lpstr>Режим дня старшей логопедической группы</vt:lpstr>
      <vt:lpstr>Режим двигательной активности</vt:lpstr>
      <vt:lpstr>Расписание образовательных областей</vt:lpstr>
      <vt:lpstr>Пространственная предметно – развивающая  среда  старшей группы.</vt:lpstr>
      <vt:lpstr>Приёмная</vt:lpstr>
      <vt:lpstr>Слайд 19</vt:lpstr>
      <vt:lpstr>Слайд 20</vt:lpstr>
      <vt:lpstr>УГОЛОК ПРИРОДЫ «Зеленый мир»</vt:lpstr>
      <vt:lpstr>Слайд 22</vt:lpstr>
      <vt:lpstr>Слайд 23</vt:lpstr>
      <vt:lpstr>УГОЛОК ТРУДА «Помощники» </vt:lpstr>
      <vt:lpstr>Слайд 25</vt:lpstr>
      <vt:lpstr>ПАТРИОТИЧЕСКИЙ УГОЛОК «Родина»</vt:lpstr>
      <vt:lpstr>Слайд 27</vt:lpstr>
      <vt:lpstr>УГОЛОК ДЕТСКОГО ТВОРЧЕСТВА «Умелые ручки»</vt:lpstr>
      <vt:lpstr>Слайд 29</vt:lpstr>
      <vt:lpstr>УГОЛОК «Умные книги»</vt:lpstr>
      <vt:lpstr>Слайд 31</vt:lpstr>
      <vt:lpstr>УГОЛОК СТРОИТЕЛЬНО-КОНСТРУКТИВНЫХ ИГР «Строители»</vt:lpstr>
      <vt:lpstr>Слайд 33</vt:lpstr>
      <vt:lpstr>УГОЛОК УЕДИНЕНИЯ «Уют»</vt:lpstr>
      <vt:lpstr>УГОЛОК «МЫ ИГРАЕМ» </vt:lpstr>
      <vt:lpstr>Слайд 36</vt:lpstr>
      <vt:lpstr>Слайд 37</vt:lpstr>
      <vt:lpstr>Слайд 38</vt:lpstr>
      <vt:lpstr>Слайд 39</vt:lpstr>
      <vt:lpstr>Слайд 40</vt:lpstr>
      <vt:lpstr>Слайд 41</vt:lpstr>
      <vt:lpstr>МУЗЫКАЛЬНЫЙ УГОЛОК «Музыкалочка»</vt:lpstr>
      <vt:lpstr>Слайд 43</vt:lpstr>
      <vt:lpstr>ТЕАТРАЛЬНЫЙ УГОЛОК «В гостях у сказки»</vt:lpstr>
      <vt:lpstr>Слайд 45</vt:lpstr>
      <vt:lpstr>УГОЛОК МАТЕМАТИКИ «Царица наук»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№5 «Капелька»</dc:title>
  <dc:creator>Юля</dc:creator>
  <cp:lastModifiedBy>Admin</cp:lastModifiedBy>
  <cp:revision>177</cp:revision>
  <dcterms:created xsi:type="dcterms:W3CDTF">2015-11-13T07:36:19Z</dcterms:created>
  <dcterms:modified xsi:type="dcterms:W3CDTF">2015-11-30T09:38:25Z</dcterms:modified>
</cp:coreProperties>
</file>