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0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E86261B-75C7-42B9-BDA5-A4A72686B9EB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D3E1ACA-A4BD-45D9-8152-F47E2B37B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6261B-75C7-42B9-BDA5-A4A72686B9EB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E1ACA-A4BD-45D9-8152-F47E2B37B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6261B-75C7-42B9-BDA5-A4A72686B9EB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E1ACA-A4BD-45D9-8152-F47E2B37B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E86261B-75C7-42B9-BDA5-A4A72686B9EB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D3E1ACA-A4BD-45D9-8152-F47E2B37B5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E86261B-75C7-42B9-BDA5-A4A72686B9EB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D3E1ACA-A4BD-45D9-8152-F47E2B37B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6261B-75C7-42B9-BDA5-A4A72686B9EB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E1ACA-A4BD-45D9-8152-F47E2B37B5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6261B-75C7-42B9-BDA5-A4A72686B9EB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E1ACA-A4BD-45D9-8152-F47E2B37B5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E86261B-75C7-42B9-BDA5-A4A72686B9EB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D3E1ACA-A4BD-45D9-8152-F47E2B37B5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6261B-75C7-42B9-BDA5-A4A72686B9EB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E1ACA-A4BD-45D9-8152-F47E2B37B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E86261B-75C7-42B9-BDA5-A4A72686B9EB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D3E1ACA-A4BD-45D9-8152-F47E2B37B5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E86261B-75C7-42B9-BDA5-A4A72686B9EB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D3E1ACA-A4BD-45D9-8152-F47E2B37B5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E86261B-75C7-42B9-BDA5-A4A72686B9EB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D3E1ACA-A4BD-45D9-8152-F47E2B37B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Рита\Desktop\36 ФОНОВ для ПРЕЗЕНТАЦИЙ ЛОГОПЕДА\93da0695e21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928670"/>
            <a:ext cx="6172200" cy="2786082"/>
          </a:xfrm>
        </p:spPr>
        <p:txBody>
          <a:bodyPr>
            <a:noAutofit/>
          </a:bodyPr>
          <a:lstStyle/>
          <a:p>
            <a:pPr algn="ctr"/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Мои документы\Scan\Scan_20140422_14154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57422" y="285728"/>
            <a:ext cx="6000792" cy="6215106"/>
          </a:xfrm>
          <a:prstGeom prst="rect">
            <a:avLst/>
          </a:prstGeom>
          <a:noFill/>
        </p:spPr>
      </p:pic>
    </p:spTree>
  </p:cSld>
  <p:clrMapOvr>
    <a:masterClrMapping/>
  </p:clrMapOvr>
  <p:transition advTm="6848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Рита\Desktop\36 ФОНОВ для ПРЕЗЕНТАЦИЙ ЛОГОПЕДА\93da0695e21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</p:spPr>
      </p:pic>
      <p:pic>
        <p:nvPicPr>
          <p:cNvPr id="3074" name="Picture 2" descr="C:\Users\Рита\Desktop\Кривонос\IMG_425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14546" y="1142984"/>
            <a:ext cx="6643734" cy="534109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428604"/>
            <a:ext cx="5857916" cy="1857388"/>
          </a:xfrm>
        </p:spPr>
        <p:txBody>
          <a:bodyPr>
            <a:prstTxWarp prst="textStop">
              <a:avLst>
                <a:gd name="adj" fmla="val 14917"/>
              </a:avLst>
            </a:prstTxWarp>
            <a:no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То на сцене – лес,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То башня до небес,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То город, то деревня,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Ты угадал, наверно: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Чтоб получить овации,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Что нужно? (декорации)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6724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Рита\Desktop\36 ФОНОВ для ПРЕЗЕНТАЦИЙ ЛОГОПЕДА\93da0695e21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Рита\Desktop\Кривонос\DSC00370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5984" y="857232"/>
            <a:ext cx="657229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802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Рита\Desktop\36 ФОНОВ для ПРЕЗЕНТАЦИЙ ЛОГОПЕДА\93da0695e21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85784" y="0"/>
            <a:ext cx="9753600" cy="6896100"/>
          </a:xfrm>
          <a:prstGeom prst="rect">
            <a:avLst/>
          </a:prstGeom>
          <a:noFill/>
        </p:spPr>
      </p:pic>
      <p:pic>
        <p:nvPicPr>
          <p:cNvPr id="6146" name="Picture 2" descr="C:\Users\Рита\Desktop\Кривонос\DSCN059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14546" y="1357298"/>
            <a:ext cx="6429420" cy="45541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142852"/>
            <a:ext cx="6815158" cy="1928826"/>
          </a:xfrm>
        </p:spPr>
        <p:txBody>
          <a:bodyPr>
            <a:prstTxWarp prst="textDeflateBottom">
              <a:avLst>
                <a:gd name="adj" fmla="val 67135"/>
              </a:avLst>
            </a:prstTxWarp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Взял рукавичку и надел –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И вот уж Петушок запел,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А поменял ты рукавичку –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И превратился он в Лисичку!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6988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Рита\Desktop\36 ФОНОВ для ПРЕЗЕНТАЦИЙ ЛОГОПЕДА\93da0695e21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Рита\Desktop\Кривонос\DSCN060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5984" y="928670"/>
            <a:ext cx="6715140" cy="5197091"/>
          </a:xfrm>
          <a:prstGeom prst="rect">
            <a:avLst/>
          </a:prstGeom>
          <a:noFill/>
        </p:spPr>
      </p:pic>
    </p:spTree>
  </p:cSld>
  <p:clrMapOvr>
    <a:masterClrMapping/>
  </p:clrMapOvr>
  <p:transition advTm="7114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Рита\Desktop\36 ФОНОВ для ПРЕЗЕНТАЦИЙ ЛОГОПЕДА\93da0695e21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</p:spPr>
      </p:pic>
      <p:pic>
        <p:nvPicPr>
          <p:cNvPr id="5122" name="Picture 2" descr="C:\Users\Рита\Desktop\Кривонос\DSC004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57409" y="1357298"/>
            <a:ext cx="6243681" cy="49292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4546" y="357166"/>
            <a:ext cx="6286544" cy="2000264"/>
          </a:xfrm>
        </p:spPr>
        <p:txBody>
          <a:bodyPr>
            <a:prstTxWarp prst="textDeflate">
              <a:avLst>
                <a:gd name="adj" fmla="val 18133"/>
              </a:avLst>
            </a:prstTxWarp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Спрыгнул со стола на пол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И от бабушки ушел.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У него румяный бок…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Вы, узнали? (колобок)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advTm="6786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Рита\Desktop\36 ФОНОВ для ПРЕЗЕНТАЦИЙ ЛОГОПЕДА\93da0695e21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Рита\Desktop\Кривонос\DSC0040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28794" y="1446594"/>
            <a:ext cx="6715172" cy="5036379"/>
          </a:xfrm>
          <a:prstGeom prst="rect">
            <a:avLst/>
          </a:prstGeom>
          <a:noFill/>
        </p:spPr>
      </p:pic>
    </p:spTree>
  </p:cSld>
  <p:clrMapOvr>
    <a:masterClrMapping/>
  </p:clrMapOvr>
  <p:transition advTm="7005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Рита\Desktop\36 ФОНОВ для ПРЕЗЕНТАЦИЙ ЛОГОПЕДА\93da0695e21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357166"/>
            <a:ext cx="7100910" cy="150019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Посадил когда-то дедка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В огороде чудо-репку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А неделек через пять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Было репку не узнать.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Рита\Desktop\Кривонос\DSCN069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14678" y="2411008"/>
            <a:ext cx="4786346" cy="3589760"/>
          </a:xfrm>
          <a:prstGeom prst="rect">
            <a:avLst/>
          </a:prstGeom>
          <a:noFill/>
        </p:spPr>
      </p:pic>
    </p:spTree>
  </p:cSld>
  <p:clrMapOvr>
    <a:masterClrMapping/>
  </p:clrMapOvr>
  <p:transition advTm="6708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Рита\Desktop\36 ФОНОВ для ПРЕЗЕНТАЦИЙ ЛОГОПЕДА\93da0695e21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Рита\Desktop\Кривонос\DSCN070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57356" y="1393016"/>
            <a:ext cx="6643734" cy="4982801"/>
          </a:xfrm>
          <a:prstGeom prst="rect">
            <a:avLst/>
          </a:prstGeom>
          <a:noFill/>
        </p:spPr>
      </p:pic>
    </p:spTree>
  </p:cSld>
  <p:clrMapOvr>
    <a:masterClrMapping/>
  </p:clrMapOvr>
  <p:transition advTm="6989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Рита\Desktop\36 ФОНОВ для ПРЕЗЕНТАЦИЙ ЛОГОПЕДА\93da0695e21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428604"/>
            <a:ext cx="6172200" cy="1894362"/>
          </a:xfrm>
        </p:spPr>
        <p:txBody>
          <a:bodyPr>
            <a:prstTxWarp prst="textTriangle">
              <a:avLst/>
            </a:prstTxWarp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Как у речки на опушке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Жила козочка в избушке…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У нее росли ребятки –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Очень милые козлятки.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F:\ФОТО\SDC1081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86050" y="2500306"/>
            <a:ext cx="5834103" cy="3946950"/>
          </a:xfrm>
          <a:prstGeom prst="rect">
            <a:avLst/>
          </a:prstGeom>
          <a:noFill/>
        </p:spPr>
      </p:pic>
    </p:spTree>
  </p:cSld>
  <p:clrMapOvr>
    <a:masterClrMapping/>
  </p:clrMapOvr>
  <p:transition advTm="6958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Рита\Desktop\36 ФОНОВ для ПРЕЗЕНТАЦИЙ ЛОГОПЕДА\93da0695e21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F:\ФОТО\SDC1081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85918" y="714356"/>
            <a:ext cx="6715172" cy="5661461"/>
          </a:xfrm>
          <a:prstGeom prst="rect">
            <a:avLst/>
          </a:prstGeom>
          <a:noFill/>
        </p:spPr>
      </p:pic>
    </p:spTree>
  </p:cSld>
  <p:clrMapOvr>
    <a:masterClrMapping/>
  </p:clrMapOvr>
  <p:transition advTm="7223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Рита\Desktop\36 ФОНОВ для ПРЕЗЕНТАЦИЙ ЛОГОПЕДА\93da0695e21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4546" y="1071546"/>
            <a:ext cx="6172200" cy="3537436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>
                <a:solidFill>
                  <a:srgbClr val="0070C0"/>
                </a:solidFill>
              </a:rPr>
              <a:t>Цель: Формирование творческих, социально – личностных и коммуникативных качеств дошкольника.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advTm="649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Рита\Desktop\36 ФОНОВ для ПРЕЗЕНТАЦИЙ ЛОГОПЕДА\93da0695e21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214290"/>
            <a:ext cx="6743704" cy="18943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Счастливей артистов, наверное, нет: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Мы в куклы играем до старости лет…</a:t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ита\Desktop\Кривонос\IMG_422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43042" y="1857364"/>
            <a:ext cx="7143768" cy="4762512"/>
          </a:xfrm>
          <a:prstGeom prst="rect">
            <a:avLst/>
          </a:prstGeom>
          <a:noFill/>
        </p:spPr>
      </p:pic>
    </p:spTree>
  </p:cSld>
  <p:clrMapOvr>
    <a:masterClrMapping/>
  </p:clrMapOvr>
  <p:transition advTm="6817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Рита\Desktop\36 ФОНОВ для ПРЕЗЕНТАЦИЙ ЛОГОПЕДА\93da0695e21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860" y="642918"/>
            <a:ext cx="6386514" cy="503763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Задачи: Развивать творческие способности воспитанников, приобщая их к театральному искусству. Закреплять умение использовать средства выразительности ( жесты, мимика, движения, интонация). Упражнять умение действовать в команде.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advTm="652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Рита\Desktop\36 ФОНОВ для ПРЕЗЕНТАЦИЙ ЛОГОПЕДА\93da0695e21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ита\Desktop\Кривонос\IM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00232" y="1142984"/>
            <a:ext cx="6786610" cy="5127662"/>
          </a:xfrm>
          <a:prstGeom prst="rect">
            <a:avLst/>
          </a:prstGeom>
          <a:noFill/>
        </p:spPr>
      </p:pic>
    </p:spTree>
  </p:cSld>
  <p:clrMapOvr>
    <a:masterClrMapping/>
  </p:clrMapOvr>
  <p:transition advTm="6818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Рита\Desktop\36 ФОНОВ для ПРЕЗЕНТАЦИЙ ЛОГОПЕДА\93da0695e21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428604"/>
            <a:ext cx="6743720" cy="2000264"/>
          </a:xfrm>
        </p:spPr>
        <p:txBody>
          <a:bodyPr>
            <a:prstTxWarp prst="textCurveDown">
              <a:avLst>
                <a:gd name="adj" fmla="val 28352"/>
              </a:avLst>
            </a:prstTxWarp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Далеко за горной кручей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Там, где лес шумит дремучий.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Здесь темно всегда и тут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Гуси-лебеди живут.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Рита\Desktop\Кривонос\IMG_125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57422" y="2643182"/>
            <a:ext cx="5929354" cy="392909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86050" y="785794"/>
            <a:ext cx="514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advTm="6896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Рита\Desktop\36 ФОНОВ для ПРЕЗЕНТАЦИЙ ЛОГОПЕДА\93da0695e21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09600" y="-38100"/>
            <a:ext cx="9753600" cy="68961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C:\Users\Рита\Desktop\Кривонос\IMG_1294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43042" y="571480"/>
            <a:ext cx="7000924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318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Рита\Desktop\36 ФОНОВ для ПРЕЗЕНТАЦИЙ ЛОГОПЕДА\93da0695e21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85728"/>
            <a:ext cx="5357850" cy="2071702"/>
          </a:xfrm>
        </p:spPr>
        <p:txBody>
          <a:bodyPr>
            <a:prstTxWarp prst="textDoubleWave1">
              <a:avLst/>
            </a:prstTxWarp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Нет ни речки, ни пруда.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Где воды напиться?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Очень вкусная вода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В ямке от копытца!…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C:\Users\Рита\Desktop\Кривонос\IMG_2380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14612" y="2571744"/>
            <a:ext cx="585791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411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Рита\Desktop\36 ФОНОВ для ПРЕЗЕНТАЦИЙ ЛОГОПЕДА\93da0695e21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Рита\Desktop\Кривонос\IMG_2384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5984" y="1714488"/>
            <a:ext cx="664373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349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Рита\Desktop\36 ФОНОВ для ПРЕЗЕНТАЦИЙ ЛОГОПЕДА\93da0695e21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42908" y="-285776"/>
            <a:ext cx="9753600" cy="68961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71736" y="3857628"/>
            <a:ext cx="6357982" cy="1714512"/>
          </a:xfrm>
        </p:spPr>
        <p:txBody>
          <a:bodyPr>
            <a:prstTxWarp prst="textDoubleWave1">
              <a:avLst/>
            </a:prstTxWarp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Стоит на сцене загражденье,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Красивое на удивленье!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Умельцем сделана – не фирмой,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А как зовется? – Просто… (ширмой)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71800" y="4214818"/>
            <a:ext cx="6172200" cy="1371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F:\ФОТО\IMG_2651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08" y="285728"/>
            <a:ext cx="528641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786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140</TotalTime>
  <Words>80</Words>
  <Application>Microsoft Office PowerPoint</Application>
  <PresentationFormat>Экран (4:3)</PresentationFormat>
  <Paragraphs>11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Слайд 1</vt:lpstr>
      <vt:lpstr>  Цель: Формирование творческих, социально – личностных и коммуникативных качеств дошкольника. </vt:lpstr>
      <vt:lpstr>Задачи: Развивать творческие способности воспитанников, приобщая их к театральному искусству. Закреплять умение использовать средства выразительности ( жесты, мимика, движения, интонация). Упражнять умение действовать в команде. </vt:lpstr>
      <vt:lpstr>Слайд 4</vt:lpstr>
      <vt:lpstr>Далеко за горной кручей Там, где лес шумит дремучий. Здесь темно всегда и тут Гуси-лебеди живут.</vt:lpstr>
      <vt:lpstr>Слайд 6</vt:lpstr>
      <vt:lpstr>Нет ни речки, ни пруда. Где воды напиться? Очень вкусная вода В ямке от копытца!…</vt:lpstr>
      <vt:lpstr>Слайд 8</vt:lpstr>
      <vt:lpstr>Стоит на сцене загражденье, Красивое на удивленье! Умельцем сделана – не фирмой, А как зовется? – Просто… (ширмой)</vt:lpstr>
      <vt:lpstr>То на сцене – лес, То башня до небес, То город, то деревня, Ты угадал, наверно: Чтоб получить овации, Что нужно? (декорации)</vt:lpstr>
      <vt:lpstr>Слайд 11</vt:lpstr>
      <vt:lpstr>Взял рукавичку и надел –  И вот уж Петушок запел, А поменял ты рукавичку – И превратился он в Лисичку!</vt:lpstr>
      <vt:lpstr>Слайд 13</vt:lpstr>
      <vt:lpstr>Спрыгнул со стола на пол И от бабушки ушел. У него румяный бок… Вы, узнали? (колобок)</vt:lpstr>
      <vt:lpstr>Слайд 15</vt:lpstr>
      <vt:lpstr>Посадил когда-то дедка В огороде чудо-репку А неделек через пять Было репку не узнать.</vt:lpstr>
      <vt:lpstr>Слайд 17</vt:lpstr>
      <vt:lpstr>Как у речки на опушке Жила козочка в избушке… У нее росли ребятки –  Очень милые козлятки.</vt:lpstr>
      <vt:lpstr>Слайд 19</vt:lpstr>
      <vt:lpstr>Счастливей артистов, наверное, нет: Мы в куклы играем до старости лет…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Кукольный театр «Петрушка»</dc:title>
  <dc:creator>Рита</dc:creator>
  <cp:lastModifiedBy>Loner-XP</cp:lastModifiedBy>
  <cp:revision>18</cp:revision>
  <dcterms:created xsi:type="dcterms:W3CDTF">2014-04-21T06:13:47Z</dcterms:created>
  <dcterms:modified xsi:type="dcterms:W3CDTF">2018-11-15T11:49:26Z</dcterms:modified>
</cp:coreProperties>
</file>