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media/image9.jpeg" ContentType="image/jpeg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7.png" ContentType="image/png"/>
  <Override PartName="/ppt/media/image5.jpeg" ContentType="image/jpeg"/>
  <Override PartName="/ppt/media/image6.jpeg" ContentType="image/jpeg"/>
  <Override PartName="/ppt/media/image8.jpeg" ContentType="image/jpeg"/>
  <Override PartName="/ppt/media/image10.jpeg" ContentType="image/jpeg"/>
  <Override PartName="/ppt/media/image11.jpeg" ContentType="image/jpeg"/>
  <Override PartName="/ppt/media/image12.jpeg" ContentType="image/jpeg"/>
  <Override PartName="/ppt/media/image13.jpeg" ContentType="image/jpeg"/>
  <Override PartName="/ppt/media/image14.jpeg" ContentType="image/jpeg"/>
  <Override PartName="/ppt/media/image15.jpeg" ContentType="image/jpeg"/>
  <Override PartName="/ppt/media/image16.jpeg" ContentType="image/jpeg"/>
  <Override PartName="/ppt/media/image17.jpeg" ContentType="image/jpeg"/>
  <Override PartName="/ppt/media/image18.jpeg" ContentType="image/jpeg"/>
  <Override PartName="/ppt/media/image19.jpeg" ContentType="image/jpeg"/>
  <Override PartName="/ppt/media/image20.jpeg" ContentType="image/jpeg"/>
  <Override PartName="/ppt/media/image21.jpeg" ContentType="image/jpeg"/>
  <Override PartName="/ppt/media/image22.jpeg" ContentType="image/jpeg"/>
  <Override PartName="/ppt/media/image23.jpeg" ContentType="image/jpeg"/>
  <Override PartName="/ppt/media/image24.jpeg" ContentType="image/jpeg"/>
  <Override PartName="/ppt/media/image27.png" ContentType="image/png"/>
  <Override PartName="/ppt/media/image25.jpeg" ContentType="image/jpeg"/>
  <Override PartName="/ppt/media/image26.jpeg" ContentType="image/jpeg"/>
  <Override PartName="/ppt/media/image28.jpeg" ContentType="image/jpeg"/>
  <Override PartName="/ppt/media/image29.jpeg" ContentType="image/jpeg"/>
  <Override PartName="/ppt/slideLayouts/slideLayout3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2880"/>
            <a:ext cx="3007800" cy="1161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575160" y="272880"/>
            <a:ext cx="5111280" cy="2791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3575160" y="3330360"/>
            <a:ext cx="5111280" cy="2791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2880"/>
            <a:ext cx="3007800" cy="1161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3575160" y="272880"/>
            <a:ext cx="2494080" cy="2791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194160" y="272880"/>
            <a:ext cx="2494080" cy="2791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3575160" y="3330360"/>
            <a:ext cx="2494080" cy="2791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194160" y="3330360"/>
            <a:ext cx="2494080" cy="2791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2880"/>
            <a:ext cx="3007800" cy="1161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3575160" y="272880"/>
            <a:ext cx="1645560" cy="279180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303520" y="272880"/>
            <a:ext cx="1645560" cy="279180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7031520" y="272880"/>
            <a:ext cx="1645560" cy="279180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3575160" y="3330360"/>
            <a:ext cx="1645560" cy="279180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5303520" y="3330360"/>
            <a:ext cx="1645560" cy="279180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7031520" y="3330360"/>
            <a:ext cx="1645560" cy="279180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72880"/>
            <a:ext cx="3007800" cy="1161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subTitle"/>
          </p:nvPr>
        </p:nvSpPr>
        <p:spPr>
          <a:xfrm>
            <a:off x="3575160" y="272880"/>
            <a:ext cx="5111280" cy="5852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2880"/>
            <a:ext cx="3007800" cy="1161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3575160" y="272880"/>
            <a:ext cx="5111280" cy="5852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2880"/>
            <a:ext cx="3007800" cy="1161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3575160" y="272880"/>
            <a:ext cx="2494080" cy="5852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6194160" y="272880"/>
            <a:ext cx="2494080" cy="5852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2880"/>
            <a:ext cx="3007800" cy="1161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subTitle"/>
          </p:nvPr>
        </p:nvSpPr>
        <p:spPr>
          <a:xfrm>
            <a:off x="457200" y="272880"/>
            <a:ext cx="3007800" cy="538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72880"/>
            <a:ext cx="3007800" cy="1161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3575160" y="272880"/>
            <a:ext cx="2494080" cy="2791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6194160" y="272880"/>
            <a:ext cx="2494080" cy="5852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3575160" y="3330360"/>
            <a:ext cx="2494080" cy="2791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2880"/>
            <a:ext cx="3007800" cy="1161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3575160" y="272880"/>
            <a:ext cx="5111280" cy="5852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272880"/>
            <a:ext cx="3007800" cy="1161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3575160" y="272880"/>
            <a:ext cx="2494080" cy="5852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6194160" y="272880"/>
            <a:ext cx="2494080" cy="2791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6194160" y="3330360"/>
            <a:ext cx="2494080" cy="2791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72880"/>
            <a:ext cx="3007800" cy="1161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3575160" y="272880"/>
            <a:ext cx="2494080" cy="2791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6194160" y="272880"/>
            <a:ext cx="2494080" cy="2791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3575160" y="3330360"/>
            <a:ext cx="5111280" cy="2791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272880"/>
            <a:ext cx="3007800" cy="1161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3575160" y="272880"/>
            <a:ext cx="5111280" cy="2791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3575160" y="3330360"/>
            <a:ext cx="5111280" cy="2791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2880"/>
            <a:ext cx="3007800" cy="1161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3575160" y="272880"/>
            <a:ext cx="2494080" cy="2791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6194160" y="272880"/>
            <a:ext cx="2494080" cy="2791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3575160" y="3330360"/>
            <a:ext cx="2494080" cy="2791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6194160" y="3330360"/>
            <a:ext cx="2494080" cy="2791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272880"/>
            <a:ext cx="3007800" cy="1161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3575160" y="272880"/>
            <a:ext cx="1645560" cy="279180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5303520" y="272880"/>
            <a:ext cx="1645560" cy="279180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7031520" y="272880"/>
            <a:ext cx="1645560" cy="279180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3575160" y="3330360"/>
            <a:ext cx="1645560" cy="279180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6"/>
          <p:cNvSpPr>
            <a:spLocks noGrp="1"/>
          </p:cNvSpPr>
          <p:nvPr>
            <p:ph type="body"/>
          </p:nvPr>
        </p:nvSpPr>
        <p:spPr>
          <a:xfrm>
            <a:off x="5303520" y="3330360"/>
            <a:ext cx="1645560" cy="279180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7"/>
          <p:cNvSpPr>
            <a:spLocks noGrp="1"/>
          </p:cNvSpPr>
          <p:nvPr>
            <p:ph type="body"/>
          </p:nvPr>
        </p:nvSpPr>
        <p:spPr>
          <a:xfrm>
            <a:off x="7031520" y="3330360"/>
            <a:ext cx="1645560" cy="279180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2880"/>
            <a:ext cx="3007800" cy="1161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subTitle"/>
          </p:nvPr>
        </p:nvSpPr>
        <p:spPr>
          <a:xfrm>
            <a:off x="3575160" y="272880"/>
            <a:ext cx="5111280" cy="5852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457200" y="272880"/>
            <a:ext cx="3007800" cy="1161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3575160" y="272880"/>
            <a:ext cx="5111280" cy="5852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72880"/>
            <a:ext cx="3007800" cy="1161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3575160" y="272880"/>
            <a:ext cx="2494080" cy="5852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6194160" y="272880"/>
            <a:ext cx="2494080" cy="5852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7200" y="272880"/>
            <a:ext cx="3007800" cy="1161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2880"/>
            <a:ext cx="3007800" cy="1161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3575160" y="272880"/>
            <a:ext cx="5111280" cy="5852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subTitle"/>
          </p:nvPr>
        </p:nvSpPr>
        <p:spPr>
          <a:xfrm>
            <a:off x="457200" y="272880"/>
            <a:ext cx="3007800" cy="538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272880"/>
            <a:ext cx="3007800" cy="1161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3575160" y="272880"/>
            <a:ext cx="2494080" cy="2791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6194160" y="272880"/>
            <a:ext cx="2494080" cy="5852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3575160" y="3330360"/>
            <a:ext cx="2494080" cy="2791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272880"/>
            <a:ext cx="3007800" cy="1161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3575160" y="272880"/>
            <a:ext cx="2494080" cy="5852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6194160" y="272880"/>
            <a:ext cx="2494080" cy="2791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6194160" y="3330360"/>
            <a:ext cx="2494080" cy="2791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272880"/>
            <a:ext cx="3007800" cy="1161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3575160" y="272880"/>
            <a:ext cx="2494080" cy="2791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6194160" y="272880"/>
            <a:ext cx="2494080" cy="2791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3575160" y="3330360"/>
            <a:ext cx="5111280" cy="2791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457200" y="272880"/>
            <a:ext cx="3007800" cy="1161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3575160" y="272880"/>
            <a:ext cx="5111280" cy="2791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3575160" y="3330360"/>
            <a:ext cx="5111280" cy="2791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457200" y="272880"/>
            <a:ext cx="3007800" cy="1161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3575160" y="272880"/>
            <a:ext cx="2494080" cy="2791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 type="body"/>
          </p:nvPr>
        </p:nvSpPr>
        <p:spPr>
          <a:xfrm>
            <a:off x="6194160" y="272880"/>
            <a:ext cx="2494080" cy="2791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 type="body"/>
          </p:nvPr>
        </p:nvSpPr>
        <p:spPr>
          <a:xfrm>
            <a:off x="3575160" y="3330360"/>
            <a:ext cx="2494080" cy="2791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9" name="PlaceHolder 5"/>
          <p:cNvSpPr>
            <a:spLocks noGrp="1"/>
          </p:cNvSpPr>
          <p:nvPr>
            <p:ph type="body"/>
          </p:nvPr>
        </p:nvSpPr>
        <p:spPr>
          <a:xfrm>
            <a:off x="6194160" y="3330360"/>
            <a:ext cx="2494080" cy="2791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457200" y="272880"/>
            <a:ext cx="3007800" cy="1161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3575160" y="272880"/>
            <a:ext cx="1645560" cy="279180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 type="body"/>
          </p:nvPr>
        </p:nvSpPr>
        <p:spPr>
          <a:xfrm>
            <a:off x="5303520" y="272880"/>
            <a:ext cx="1645560" cy="279180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3" name="PlaceHolder 4"/>
          <p:cNvSpPr>
            <a:spLocks noGrp="1"/>
          </p:cNvSpPr>
          <p:nvPr>
            <p:ph type="body"/>
          </p:nvPr>
        </p:nvSpPr>
        <p:spPr>
          <a:xfrm>
            <a:off x="7031520" y="272880"/>
            <a:ext cx="1645560" cy="279180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4" name="PlaceHolder 5"/>
          <p:cNvSpPr>
            <a:spLocks noGrp="1"/>
          </p:cNvSpPr>
          <p:nvPr>
            <p:ph type="body"/>
          </p:nvPr>
        </p:nvSpPr>
        <p:spPr>
          <a:xfrm>
            <a:off x="3575160" y="3330360"/>
            <a:ext cx="1645560" cy="279180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5" name="PlaceHolder 6"/>
          <p:cNvSpPr>
            <a:spLocks noGrp="1"/>
          </p:cNvSpPr>
          <p:nvPr>
            <p:ph type="body"/>
          </p:nvPr>
        </p:nvSpPr>
        <p:spPr>
          <a:xfrm>
            <a:off x="5303520" y="3330360"/>
            <a:ext cx="1645560" cy="279180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6" name="PlaceHolder 7"/>
          <p:cNvSpPr>
            <a:spLocks noGrp="1"/>
          </p:cNvSpPr>
          <p:nvPr>
            <p:ph type="body"/>
          </p:nvPr>
        </p:nvSpPr>
        <p:spPr>
          <a:xfrm>
            <a:off x="7031520" y="3330360"/>
            <a:ext cx="1645560" cy="279180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457200" y="272880"/>
            <a:ext cx="3007800" cy="1161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 type="subTitle"/>
          </p:nvPr>
        </p:nvSpPr>
        <p:spPr>
          <a:xfrm>
            <a:off x="3575160" y="272880"/>
            <a:ext cx="5111280" cy="5852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457200" y="272880"/>
            <a:ext cx="3007800" cy="1161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3575160" y="272880"/>
            <a:ext cx="5111280" cy="5852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2880"/>
            <a:ext cx="3007800" cy="1161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3575160" y="272880"/>
            <a:ext cx="2494080" cy="5852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194160" y="272880"/>
            <a:ext cx="2494080" cy="5852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457200" y="272880"/>
            <a:ext cx="3007800" cy="1161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 type="body"/>
          </p:nvPr>
        </p:nvSpPr>
        <p:spPr>
          <a:xfrm>
            <a:off x="3575160" y="272880"/>
            <a:ext cx="2494080" cy="5852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1" name="PlaceHolder 3"/>
          <p:cNvSpPr>
            <a:spLocks noGrp="1"/>
          </p:cNvSpPr>
          <p:nvPr>
            <p:ph type="body"/>
          </p:nvPr>
        </p:nvSpPr>
        <p:spPr>
          <a:xfrm>
            <a:off x="6194160" y="272880"/>
            <a:ext cx="2494080" cy="5852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457200" y="272880"/>
            <a:ext cx="3007800" cy="1161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subTitle"/>
          </p:nvPr>
        </p:nvSpPr>
        <p:spPr>
          <a:xfrm>
            <a:off x="457200" y="272880"/>
            <a:ext cx="3007800" cy="538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457200" y="272880"/>
            <a:ext cx="3007800" cy="1161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 type="body"/>
          </p:nvPr>
        </p:nvSpPr>
        <p:spPr>
          <a:xfrm>
            <a:off x="3575160" y="272880"/>
            <a:ext cx="2494080" cy="2791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6" name="PlaceHolder 3"/>
          <p:cNvSpPr>
            <a:spLocks noGrp="1"/>
          </p:cNvSpPr>
          <p:nvPr>
            <p:ph type="body"/>
          </p:nvPr>
        </p:nvSpPr>
        <p:spPr>
          <a:xfrm>
            <a:off x="6194160" y="272880"/>
            <a:ext cx="2494080" cy="5852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7" name="PlaceHolder 4"/>
          <p:cNvSpPr>
            <a:spLocks noGrp="1"/>
          </p:cNvSpPr>
          <p:nvPr>
            <p:ph type="body"/>
          </p:nvPr>
        </p:nvSpPr>
        <p:spPr>
          <a:xfrm>
            <a:off x="3575160" y="3330360"/>
            <a:ext cx="2494080" cy="2791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457200" y="272880"/>
            <a:ext cx="3007800" cy="1161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 type="body"/>
          </p:nvPr>
        </p:nvSpPr>
        <p:spPr>
          <a:xfrm>
            <a:off x="3575160" y="272880"/>
            <a:ext cx="2494080" cy="5852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0" name="PlaceHolder 3"/>
          <p:cNvSpPr>
            <a:spLocks noGrp="1"/>
          </p:cNvSpPr>
          <p:nvPr>
            <p:ph type="body"/>
          </p:nvPr>
        </p:nvSpPr>
        <p:spPr>
          <a:xfrm>
            <a:off x="6194160" y="272880"/>
            <a:ext cx="2494080" cy="2791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1" name="PlaceHolder 4"/>
          <p:cNvSpPr>
            <a:spLocks noGrp="1"/>
          </p:cNvSpPr>
          <p:nvPr>
            <p:ph type="body"/>
          </p:nvPr>
        </p:nvSpPr>
        <p:spPr>
          <a:xfrm>
            <a:off x="6194160" y="3330360"/>
            <a:ext cx="2494080" cy="2791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457200" y="272880"/>
            <a:ext cx="3007800" cy="1161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 type="body"/>
          </p:nvPr>
        </p:nvSpPr>
        <p:spPr>
          <a:xfrm>
            <a:off x="3575160" y="272880"/>
            <a:ext cx="2494080" cy="2791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4" name="PlaceHolder 3"/>
          <p:cNvSpPr>
            <a:spLocks noGrp="1"/>
          </p:cNvSpPr>
          <p:nvPr>
            <p:ph type="body"/>
          </p:nvPr>
        </p:nvSpPr>
        <p:spPr>
          <a:xfrm>
            <a:off x="6194160" y="272880"/>
            <a:ext cx="2494080" cy="2791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5" name="PlaceHolder 4"/>
          <p:cNvSpPr>
            <a:spLocks noGrp="1"/>
          </p:cNvSpPr>
          <p:nvPr>
            <p:ph type="body"/>
          </p:nvPr>
        </p:nvSpPr>
        <p:spPr>
          <a:xfrm>
            <a:off x="3575160" y="3330360"/>
            <a:ext cx="5111280" cy="2791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457200" y="272880"/>
            <a:ext cx="3007800" cy="1161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 type="body"/>
          </p:nvPr>
        </p:nvSpPr>
        <p:spPr>
          <a:xfrm>
            <a:off x="3575160" y="272880"/>
            <a:ext cx="5111280" cy="2791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 type="body"/>
          </p:nvPr>
        </p:nvSpPr>
        <p:spPr>
          <a:xfrm>
            <a:off x="3575160" y="3330360"/>
            <a:ext cx="5111280" cy="2791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457200" y="272880"/>
            <a:ext cx="3007800" cy="1161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0" name="PlaceHolder 2"/>
          <p:cNvSpPr>
            <a:spLocks noGrp="1"/>
          </p:cNvSpPr>
          <p:nvPr>
            <p:ph type="body"/>
          </p:nvPr>
        </p:nvSpPr>
        <p:spPr>
          <a:xfrm>
            <a:off x="3575160" y="272880"/>
            <a:ext cx="2494080" cy="2791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1" name="PlaceHolder 3"/>
          <p:cNvSpPr>
            <a:spLocks noGrp="1"/>
          </p:cNvSpPr>
          <p:nvPr>
            <p:ph type="body"/>
          </p:nvPr>
        </p:nvSpPr>
        <p:spPr>
          <a:xfrm>
            <a:off x="6194160" y="272880"/>
            <a:ext cx="2494080" cy="2791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2" name="PlaceHolder 4"/>
          <p:cNvSpPr>
            <a:spLocks noGrp="1"/>
          </p:cNvSpPr>
          <p:nvPr>
            <p:ph type="body"/>
          </p:nvPr>
        </p:nvSpPr>
        <p:spPr>
          <a:xfrm>
            <a:off x="3575160" y="3330360"/>
            <a:ext cx="2494080" cy="2791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3" name="PlaceHolder 5"/>
          <p:cNvSpPr>
            <a:spLocks noGrp="1"/>
          </p:cNvSpPr>
          <p:nvPr>
            <p:ph type="body"/>
          </p:nvPr>
        </p:nvSpPr>
        <p:spPr>
          <a:xfrm>
            <a:off x="6194160" y="3330360"/>
            <a:ext cx="2494080" cy="2791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title"/>
          </p:nvPr>
        </p:nvSpPr>
        <p:spPr>
          <a:xfrm>
            <a:off x="457200" y="272880"/>
            <a:ext cx="3007800" cy="1161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5" name="PlaceHolder 2"/>
          <p:cNvSpPr>
            <a:spLocks noGrp="1"/>
          </p:cNvSpPr>
          <p:nvPr>
            <p:ph type="body"/>
          </p:nvPr>
        </p:nvSpPr>
        <p:spPr>
          <a:xfrm>
            <a:off x="3575160" y="272880"/>
            <a:ext cx="1645560" cy="279180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6" name="PlaceHolder 3"/>
          <p:cNvSpPr>
            <a:spLocks noGrp="1"/>
          </p:cNvSpPr>
          <p:nvPr>
            <p:ph type="body"/>
          </p:nvPr>
        </p:nvSpPr>
        <p:spPr>
          <a:xfrm>
            <a:off x="5303520" y="272880"/>
            <a:ext cx="1645560" cy="279180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7" name="PlaceHolder 4"/>
          <p:cNvSpPr>
            <a:spLocks noGrp="1"/>
          </p:cNvSpPr>
          <p:nvPr>
            <p:ph type="body"/>
          </p:nvPr>
        </p:nvSpPr>
        <p:spPr>
          <a:xfrm>
            <a:off x="7031520" y="272880"/>
            <a:ext cx="1645560" cy="279180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8" name="PlaceHolder 5"/>
          <p:cNvSpPr>
            <a:spLocks noGrp="1"/>
          </p:cNvSpPr>
          <p:nvPr>
            <p:ph type="body"/>
          </p:nvPr>
        </p:nvSpPr>
        <p:spPr>
          <a:xfrm>
            <a:off x="3575160" y="3330360"/>
            <a:ext cx="1645560" cy="279180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9" name="PlaceHolder 6"/>
          <p:cNvSpPr>
            <a:spLocks noGrp="1"/>
          </p:cNvSpPr>
          <p:nvPr>
            <p:ph type="body"/>
          </p:nvPr>
        </p:nvSpPr>
        <p:spPr>
          <a:xfrm>
            <a:off x="5303520" y="3330360"/>
            <a:ext cx="1645560" cy="279180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0" name="PlaceHolder 7"/>
          <p:cNvSpPr>
            <a:spLocks noGrp="1"/>
          </p:cNvSpPr>
          <p:nvPr>
            <p:ph type="body"/>
          </p:nvPr>
        </p:nvSpPr>
        <p:spPr>
          <a:xfrm>
            <a:off x="7031520" y="3330360"/>
            <a:ext cx="1645560" cy="2791800"/>
          </a:xfrm>
          <a:prstGeom prst="rect">
            <a:avLst/>
          </a:prstGeom>
        </p:spPr>
        <p:txBody>
          <a:bodyPr lIns="0" rIns="0" tIns="0" bIns="0">
            <a:normAutofit fontScale="7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2880"/>
            <a:ext cx="3007800" cy="1161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2880"/>
            <a:ext cx="3007800" cy="538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2880"/>
            <a:ext cx="3007800" cy="1161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3575160" y="272880"/>
            <a:ext cx="2494080" cy="2791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194160" y="272880"/>
            <a:ext cx="2494080" cy="5852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3575160" y="3330360"/>
            <a:ext cx="2494080" cy="2791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2880"/>
            <a:ext cx="3007800" cy="1161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3575160" y="272880"/>
            <a:ext cx="2494080" cy="5852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194160" y="272880"/>
            <a:ext cx="2494080" cy="2791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194160" y="3330360"/>
            <a:ext cx="2494080" cy="2791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2880"/>
            <a:ext cx="3007800" cy="1161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3575160" y="272880"/>
            <a:ext cx="2494080" cy="2791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194160" y="272880"/>
            <a:ext cx="2494080" cy="2791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3575160" y="3330360"/>
            <a:ext cx="5111280" cy="2791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4.jpeg"/><Relationship Id="rId3" Type="http://schemas.openxmlformats.org/officeDocument/2006/relationships/image" Target="../media/image5.jpeg"/><Relationship Id="rId4" Type="http://schemas.openxmlformats.org/officeDocument/2006/relationships/slideLayout" Target="../slideLayouts/slideLayout25.xml"/><Relationship Id="rId5" Type="http://schemas.openxmlformats.org/officeDocument/2006/relationships/slideLayout" Target="../slideLayouts/slideLayout26.xml"/><Relationship Id="rId6" Type="http://schemas.openxmlformats.org/officeDocument/2006/relationships/slideLayout" Target="../slideLayouts/slideLayout27.xml"/><Relationship Id="rId7" Type="http://schemas.openxmlformats.org/officeDocument/2006/relationships/slideLayout" Target="../slideLayouts/slideLayout28.xml"/><Relationship Id="rId8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4.xml"/><Relationship Id="rId14" Type="http://schemas.openxmlformats.org/officeDocument/2006/relationships/slideLayout" Target="../slideLayouts/slideLayout35.xml"/><Relationship Id="rId15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6.jpeg"/><Relationship Id="rId3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1.xml"/><Relationship Id="rId8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46.xml"/><Relationship Id="rId13" Type="http://schemas.openxmlformats.org/officeDocument/2006/relationships/slideLayout" Target="../slideLayouts/slideLayout47.xml"/><Relationship Id="rId14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Picture 2" descr=""/>
          <p:cNvPicPr/>
          <p:nvPr/>
        </p:nvPicPr>
        <p:blipFill>
          <a:blip r:embed="rId2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 w="9360">
            <a:noFill/>
          </a:ln>
        </p:spPr>
      </p:pic>
      <p:sp>
        <p:nvSpPr>
          <p:cNvPr id="1" name="CustomShape 1"/>
          <p:cNvSpPr/>
          <p:nvPr/>
        </p:nvSpPr>
        <p:spPr>
          <a:xfrm>
            <a:off x="-25920" y="6515280"/>
            <a:ext cx="1581840" cy="303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ru-RU" sz="1400" spc="-1" strike="noStrike">
                <a:solidFill>
                  <a:srgbClr val="bfbfbf"/>
                </a:solidFill>
                <a:latin typeface="Ariston"/>
                <a:ea typeface="Arial"/>
              </a:rPr>
              <a:t>ProPowerPoint.ru</a:t>
            </a:r>
            <a:endParaRPr b="0" lang="ru-RU" sz="1400" spc="-1" strike="noStrike">
              <a:latin typeface="Arial"/>
            </a:endParaRPr>
          </a:p>
        </p:txBody>
      </p:sp>
      <p:pic>
        <p:nvPicPr>
          <p:cNvPr id="2" name="Picture 2" descr=""/>
          <p:cNvPicPr/>
          <p:nvPr/>
        </p:nvPicPr>
        <p:blipFill>
          <a:blip r:embed="rId3"/>
          <a:stretch/>
        </p:blipFill>
        <p:spPr>
          <a:xfrm>
            <a:off x="1440" y="0"/>
            <a:ext cx="9143640" cy="6857640"/>
          </a:xfrm>
          <a:prstGeom prst="rect">
            <a:avLst/>
          </a:prstGeom>
          <a:ln w="9360">
            <a:noFill/>
          </a:ln>
        </p:spPr>
      </p:pic>
      <p:sp>
        <p:nvSpPr>
          <p:cNvPr id="3" name="PlaceHolder 2"/>
          <p:cNvSpPr>
            <a:spLocks noGrp="1"/>
          </p:cNvSpPr>
          <p:nvPr>
            <p:ph type="title"/>
          </p:nvPr>
        </p:nvSpPr>
        <p:spPr>
          <a:xfrm>
            <a:off x="1763640" y="2421000"/>
            <a:ext cx="6622200" cy="125136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Образец заголовка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2" descr=""/>
          <p:cNvPicPr/>
          <p:nvPr/>
        </p:nvPicPr>
        <p:blipFill>
          <a:blip r:embed="rId2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 w="9360">
            <a:noFill/>
          </a:ln>
        </p:spPr>
      </p:pic>
      <p:sp>
        <p:nvSpPr>
          <p:cNvPr id="42" name="CustomShape 1"/>
          <p:cNvSpPr/>
          <p:nvPr/>
        </p:nvSpPr>
        <p:spPr>
          <a:xfrm>
            <a:off x="-25920" y="6515280"/>
            <a:ext cx="1581840" cy="303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ru-RU" sz="1400" spc="-1" strike="noStrike">
                <a:solidFill>
                  <a:srgbClr val="bfbfbf"/>
                </a:solidFill>
                <a:latin typeface="Ariston"/>
                <a:ea typeface="Arial"/>
              </a:rPr>
              <a:t>ProPowerPoint.ru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92196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Образец заголовка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457200" y="1413000"/>
            <a:ext cx="8229240" cy="471276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Образец текста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Второй уровень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Третий уровень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Четвертый уровень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Пятый уровень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Picture 2" descr=""/>
          <p:cNvPicPr/>
          <p:nvPr/>
        </p:nvPicPr>
        <p:blipFill>
          <a:blip r:embed="rId3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 w="9360">
            <a:noFill/>
          </a:ln>
        </p:spPr>
      </p:pic>
      <p:sp>
        <p:nvSpPr>
          <p:cNvPr id="82" name="CustomShape 1"/>
          <p:cNvSpPr/>
          <p:nvPr/>
        </p:nvSpPr>
        <p:spPr>
          <a:xfrm>
            <a:off x="-25920" y="6515280"/>
            <a:ext cx="1581840" cy="303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ru-RU" sz="1400" spc="-1" strike="noStrike">
                <a:solidFill>
                  <a:srgbClr val="bfbfbf"/>
                </a:solidFill>
                <a:latin typeface="Ariston"/>
                <a:ea typeface="Arial"/>
              </a:rPr>
              <a:t>ProPowerPoint.ru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Образец заголовка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457200" y="1535040"/>
            <a:ext cx="4039920" cy="639360"/>
          </a:xfrm>
          <a:prstGeom prst="rect">
            <a:avLst/>
          </a:prstGeom>
        </p:spPr>
        <p:txBody>
          <a:bodyPr anchor="b">
            <a:noAutofit/>
          </a:bodyPr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1" lang="ru-RU" sz="2400" spc="-1" strike="noStrike">
                <a:solidFill>
                  <a:srgbClr val="000000"/>
                </a:solidFill>
                <a:latin typeface="Calibri"/>
              </a:rPr>
              <a:t>Образец текста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body"/>
          </p:nvPr>
        </p:nvSpPr>
        <p:spPr>
          <a:xfrm>
            <a:off x="457200" y="2174760"/>
            <a:ext cx="4039920" cy="395100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Образец текста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Второй уровень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Третий уровень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–"/>
            </a:pPr>
            <a:r>
              <a:rPr b="0" lang="ru-RU" sz="1600" spc="-1" strike="noStrike">
                <a:solidFill>
                  <a:srgbClr val="000000"/>
                </a:solidFill>
                <a:latin typeface="Calibri"/>
              </a:rPr>
              <a:t>Четвертый уровень</a:t>
            </a:r>
            <a:endParaRPr b="0" lang="ru-RU" sz="16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»"/>
            </a:pPr>
            <a:r>
              <a:rPr b="0" lang="ru-RU" sz="1600" spc="-1" strike="noStrike">
                <a:solidFill>
                  <a:srgbClr val="000000"/>
                </a:solidFill>
                <a:latin typeface="Calibri"/>
              </a:rPr>
              <a:t>Пятый уровень</a:t>
            </a:r>
            <a:endParaRPr b="0" lang="ru-RU" sz="1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body"/>
          </p:nvPr>
        </p:nvSpPr>
        <p:spPr>
          <a:xfrm>
            <a:off x="4645080" y="1535040"/>
            <a:ext cx="4041360" cy="639360"/>
          </a:xfrm>
          <a:prstGeom prst="rect">
            <a:avLst/>
          </a:prstGeom>
        </p:spPr>
        <p:txBody>
          <a:bodyPr anchor="b">
            <a:noAutofit/>
          </a:bodyPr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1" lang="ru-RU" sz="2400" spc="-1" strike="noStrike">
                <a:solidFill>
                  <a:srgbClr val="000000"/>
                </a:solidFill>
                <a:latin typeface="Calibri"/>
              </a:rPr>
              <a:t>Образец текста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7" name="PlaceHolder 6"/>
          <p:cNvSpPr>
            <a:spLocks noGrp="1"/>
          </p:cNvSpPr>
          <p:nvPr>
            <p:ph type="body"/>
          </p:nvPr>
        </p:nvSpPr>
        <p:spPr>
          <a:xfrm>
            <a:off x="4645080" y="2174760"/>
            <a:ext cx="4041360" cy="395100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Образец текста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Второй уровень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Третий уровень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–"/>
            </a:pPr>
            <a:r>
              <a:rPr b="0" lang="ru-RU" sz="1600" spc="-1" strike="noStrike">
                <a:solidFill>
                  <a:srgbClr val="000000"/>
                </a:solidFill>
                <a:latin typeface="Calibri"/>
              </a:rPr>
              <a:t>Четвертый уровень</a:t>
            </a:r>
            <a:endParaRPr b="0" lang="ru-RU" sz="16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»"/>
            </a:pPr>
            <a:r>
              <a:rPr b="0" lang="ru-RU" sz="1600" spc="-1" strike="noStrike">
                <a:solidFill>
                  <a:srgbClr val="000000"/>
                </a:solidFill>
                <a:latin typeface="Calibri"/>
              </a:rPr>
              <a:t>Пятый уровень</a:t>
            </a:r>
            <a:endParaRPr b="0" lang="ru-RU" sz="1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8" name="PlaceHolder 7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lIns="90000" rIns="90000" tIns="45000" bIns="45000">
            <a:noAutofit/>
          </a:bodyPr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89" name="PlaceHolder 8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lIns="90000" rIns="90000" tIns="45000" bIns="45000">
            <a:noAutofit/>
          </a:bodyPr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90" name="PlaceHolder 9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lIns="90000" rIns="90000" tIns="45000" bIns="45000">
            <a:noAutofit/>
          </a:bodyPr>
          <a:p>
            <a:pPr algn="r">
              <a:lnSpc>
                <a:spcPct val="100000"/>
              </a:lnSpc>
            </a:pPr>
            <a:fld id="{801D0FA7-865F-4A61-8C75-E66F76E20ABA}" type="slidenum">
              <a:rPr b="0" lang="ru-RU" sz="1400" spc="-1" strike="noStrike">
                <a:solidFill>
                  <a:srgbClr val="000000"/>
                </a:solidFill>
                <a:latin typeface="Calibri"/>
                <a:ea typeface="Arial"/>
              </a:rPr>
              <a:t>&lt;номер&gt;</a:t>
            </a:fld>
            <a:endParaRPr b="0" lang="ru-RU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Picture 2" descr=""/>
          <p:cNvPicPr/>
          <p:nvPr/>
        </p:nvPicPr>
        <p:blipFill>
          <a:blip r:embed="rId2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 w="9360">
            <a:noFill/>
          </a:ln>
        </p:spPr>
      </p:pic>
      <p:sp>
        <p:nvSpPr>
          <p:cNvPr id="128" name="CustomShape 1"/>
          <p:cNvSpPr/>
          <p:nvPr/>
        </p:nvSpPr>
        <p:spPr>
          <a:xfrm>
            <a:off x="-25920" y="6515280"/>
            <a:ext cx="1581840" cy="303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ru-RU" sz="1400" spc="-1" strike="noStrike">
                <a:solidFill>
                  <a:srgbClr val="bfbfbf"/>
                </a:solidFill>
                <a:latin typeface="Ariston"/>
                <a:ea typeface="Arial"/>
              </a:rPr>
              <a:t>ProPowerPoint.ru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 type="title"/>
          </p:nvPr>
        </p:nvSpPr>
        <p:spPr>
          <a:xfrm>
            <a:off x="457200" y="272880"/>
            <a:ext cx="3007800" cy="1161720"/>
          </a:xfrm>
          <a:prstGeom prst="rect">
            <a:avLst/>
          </a:prstGeom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1" lang="ru-RU" sz="2000" spc="-1" strike="noStrike">
                <a:solidFill>
                  <a:srgbClr val="000000"/>
                </a:solidFill>
                <a:latin typeface="Calibri"/>
              </a:rPr>
              <a:t>Образец заголовка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PlaceHolder 3"/>
          <p:cNvSpPr>
            <a:spLocks noGrp="1"/>
          </p:cNvSpPr>
          <p:nvPr>
            <p:ph type="body"/>
          </p:nvPr>
        </p:nvSpPr>
        <p:spPr>
          <a:xfrm>
            <a:off x="3575160" y="272880"/>
            <a:ext cx="5111280" cy="585288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Образец текста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Второй уровень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Третий уровень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Четвертый уровень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Пятый уровень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1" name="PlaceHolder 4"/>
          <p:cNvSpPr>
            <a:spLocks noGrp="1"/>
          </p:cNvSpPr>
          <p:nvPr>
            <p:ph type="body"/>
          </p:nvPr>
        </p:nvSpPr>
        <p:spPr>
          <a:xfrm>
            <a:off x="457200" y="1434960"/>
            <a:ext cx="3007800" cy="4690800"/>
          </a:xfrm>
          <a:prstGeom prst="rect">
            <a:avLst/>
          </a:prstGeom>
        </p:spPr>
        <p:txBody>
          <a:bodyPr>
            <a:noAutofit/>
          </a:bodyPr>
          <a:p>
            <a:pPr>
              <a:lnSpc>
                <a:spcPct val="100000"/>
              </a:lnSpc>
              <a:spcBef>
                <a:spcPts val="281"/>
              </a:spcBef>
            </a:pPr>
            <a:r>
              <a:rPr b="0" lang="ru-RU" sz="1400" spc="-1" strike="noStrike">
                <a:solidFill>
                  <a:srgbClr val="000000"/>
                </a:solidFill>
                <a:latin typeface="Calibri"/>
              </a:rPr>
              <a:t>Образец текста</a:t>
            </a:r>
            <a:endParaRPr b="0" lang="ru-RU" sz="1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2" name="PlaceHolder 5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lIns="90000" rIns="90000" tIns="45000" bIns="45000">
            <a:noAutofit/>
          </a:bodyPr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133" name="PlaceHolder 6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lIns="90000" rIns="90000" tIns="45000" bIns="45000">
            <a:noAutofit/>
          </a:bodyPr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134" name="PlaceHolder 7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lIns="90000" rIns="90000" tIns="45000" bIns="45000">
            <a:noAutofit/>
          </a:bodyPr>
          <a:p>
            <a:pPr algn="r">
              <a:lnSpc>
                <a:spcPct val="100000"/>
              </a:lnSpc>
            </a:pPr>
            <a:fld id="{47112BC2-4B2A-488D-A08C-31D31C3B4E08}" type="slidenum">
              <a:rPr b="0" lang="ru-RU" sz="1400" spc="-1" strike="noStrike">
                <a:solidFill>
                  <a:srgbClr val="000000"/>
                </a:solidFill>
                <a:latin typeface="Calibri"/>
                <a:ea typeface="Arial"/>
              </a:rPr>
              <a:t>&lt;номер&gt;</a:t>
            </a:fld>
            <a:endParaRPr b="0" lang="ru-RU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8.jpeg"/><Relationship Id="rId2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9.jpeg"/><Relationship Id="rId2" Type="http://schemas.openxmlformats.org/officeDocument/2006/relationships/image" Target="../media/image20.jpeg"/><Relationship Id="rId3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21.jpeg"/><Relationship Id="rId2" Type="http://schemas.openxmlformats.org/officeDocument/2006/relationships/image" Target="../media/image22.jpeg"/><Relationship Id="rId3" Type="http://schemas.openxmlformats.org/officeDocument/2006/relationships/slideLayout" Target="../slideLayouts/slideLayout37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23.jpeg"/><Relationship Id="rId2" Type="http://schemas.openxmlformats.org/officeDocument/2006/relationships/image" Target="../media/image24.jpeg"/><Relationship Id="rId3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25.jpeg"/><Relationship Id="rId2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26.jpeg"/><Relationship Id="rId2" Type="http://schemas.openxmlformats.org/officeDocument/2006/relationships/image" Target="../media/image27.png"/><Relationship Id="rId3" Type="http://schemas.openxmlformats.org/officeDocument/2006/relationships/slideLayout" Target="../slideLayouts/slideLayout37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28.jpeg"/><Relationship Id="rId2" Type="http://schemas.openxmlformats.org/officeDocument/2006/relationships/slideLayout" Target="../slideLayouts/slideLayout37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image" Target="../media/image29.jpeg"/><Relationship Id="rId2" Type="http://schemas.openxmlformats.org/officeDocument/2006/relationships/slideLayout" Target="../slideLayouts/slideLayout37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2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37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image" Target="../media/image12.jpeg"/><Relationship Id="rId3" Type="http://schemas.openxmlformats.org/officeDocument/2006/relationships/slideLayout" Target="../slideLayouts/slideLayout37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3.jpeg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4.jpeg"/><Relationship Id="rId2" Type="http://schemas.openxmlformats.org/officeDocument/2006/relationships/image" Target="../media/image15.jpeg"/><Relationship Id="rId3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6.jpeg"/><Relationship Id="rId2" Type="http://schemas.openxmlformats.org/officeDocument/2006/relationships/image" Target="../media/image17.jpeg"/><Relationship Id="rId3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TextShape 1"/>
          <p:cNvSpPr txBox="1"/>
          <p:nvPr/>
        </p:nvSpPr>
        <p:spPr>
          <a:xfrm>
            <a:off x="685800" y="1047600"/>
            <a:ext cx="7772040" cy="3456000"/>
          </a:xfrm>
          <a:prstGeom prst="rect">
            <a:avLst/>
          </a:prstGeom>
          <a:noFill/>
          <a:ln w="9360">
            <a:noFill/>
          </a:ln>
        </p:spPr>
        <p:txBody>
          <a:bodyPr lIns="0" rIns="18360" tIns="0" bIns="0" anchor="b">
            <a:noAutofit/>
          </a:bodyPr>
          <a:p>
            <a:pPr algn="ctr">
              <a:lnSpc>
                <a:spcPct val="100000"/>
              </a:lnSpc>
            </a:pPr>
            <a:r>
              <a:rPr b="1" lang="ru-RU" sz="5040" spc="-1" strike="noStrike">
                <a:solidFill>
                  <a:srgbClr val="953735"/>
                </a:solidFill>
                <a:latin typeface="Calibri"/>
                <a:ea typeface="Calibri"/>
              </a:rPr>
              <a:t>МБДОУ Детский сад №5</a:t>
            </a:r>
            <a:br/>
            <a:r>
              <a:rPr b="1" lang="ru-RU" sz="5040" spc="-1" strike="noStrike">
                <a:solidFill>
                  <a:srgbClr val="953735"/>
                </a:solidFill>
                <a:latin typeface="Calibri"/>
                <a:ea typeface="Calibri"/>
              </a:rPr>
              <a:t>«Капелька» </a:t>
            </a:r>
            <a:br/>
            <a:r>
              <a:rPr b="1" lang="ru-RU" sz="5040" spc="-1" strike="noStrike">
                <a:solidFill>
                  <a:srgbClr val="953735"/>
                </a:solidFill>
                <a:latin typeface="Calibri"/>
                <a:ea typeface="Calibri"/>
              </a:rPr>
              <a:t>Спортивный уголок </a:t>
            </a:r>
            <a:br/>
            <a:r>
              <a:rPr b="1" lang="ru-RU" sz="5040" spc="-1" strike="noStrike">
                <a:solidFill>
                  <a:srgbClr val="953735"/>
                </a:solidFill>
                <a:latin typeface="Calibri"/>
                <a:ea typeface="Calibri"/>
              </a:rPr>
              <a:t>младшей группы «Красная шапочка»</a:t>
            </a:r>
            <a:endParaRPr b="0" lang="ru-RU" sz="504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2" name="TextShape 2"/>
          <p:cNvSpPr txBox="1"/>
          <p:nvPr/>
        </p:nvSpPr>
        <p:spPr>
          <a:xfrm>
            <a:off x="1874880" y="5477760"/>
            <a:ext cx="5256000" cy="769680"/>
          </a:xfrm>
          <a:prstGeom prst="rect">
            <a:avLst/>
          </a:prstGeom>
          <a:noFill/>
          <a:ln w="9360">
            <a:noFill/>
          </a:ln>
        </p:spPr>
        <p:txBody>
          <a:bodyPr lIns="0" rIns="18360">
            <a:noAutofit/>
          </a:bodyPr>
          <a:p>
            <a:pPr algn="r">
              <a:lnSpc>
                <a:spcPct val="80000"/>
              </a:lnSpc>
            </a:pPr>
            <a:r>
              <a:rPr b="1" lang="ru-RU" sz="1800" spc="-1" strike="noStrike">
                <a:solidFill>
                  <a:srgbClr val="000000"/>
                </a:solidFill>
                <a:latin typeface="Constantia"/>
                <a:ea typeface="Constantia"/>
              </a:rPr>
              <a:t>Подготовили:  воспитатели </a:t>
            </a:r>
            <a:endParaRPr b="0" lang="ru-RU" sz="1800" spc="-1" strike="noStrike">
              <a:latin typeface="Arial"/>
            </a:endParaRPr>
          </a:p>
          <a:p>
            <a:pPr algn="r">
              <a:lnSpc>
                <a:spcPct val="80000"/>
              </a:lnSpc>
              <a:spcBef>
                <a:spcPts val="360"/>
              </a:spcBef>
            </a:pPr>
            <a:r>
              <a:rPr b="1" lang="ru-RU" sz="1800" spc="-1" strike="noStrike">
                <a:solidFill>
                  <a:srgbClr val="000000"/>
                </a:solidFill>
                <a:latin typeface="Constantia"/>
                <a:ea typeface="Constantia"/>
              </a:rPr>
              <a:t>Цайгер Алена Юрьевна</a:t>
            </a:r>
            <a:endParaRPr b="0" lang="ru-RU" sz="1800" spc="-1" strike="noStrike">
              <a:latin typeface="Arial"/>
            </a:endParaRPr>
          </a:p>
          <a:p>
            <a:pPr algn="r">
              <a:lnSpc>
                <a:spcPct val="80000"/>
              </a:lnSpc>
              <a:spcBef>
                <a:spcPts val="360"/>
              </a:spcBef>
            </a:pPr>
            <a:r>
              <a:rPr b="1" lang="ru-RU" sz="1800" spc="-1" strike="noStrike">
                <a:solidFill>
                  <a:srgbClr val="000000"/>
                </a:solidFill>
                <a:latin typeface="Constantia"/>
                <a:ea typeface="Constantia"/>
              </a:rPr>
              <a:t> </a:t>
            </a:r>
            <a:r>
              <a:rPr b="1" lang="ru-RU" sz="1800" spc="-1" strike="noStrike">
                <a:solidFill>
                  <a:srgbClr val="000000"/>
                </a:solidFill>
                <a:latin typeface="Constantia"/>
                <a:ea typeface="Constantia"/>
              </a:rPr>
              <a:t>Гринина Надежда Евгеньевна</a:t>
            </a:r>
            <a:endParaRPr b="0" lang="ru-RU" sz="1800" spc="-1" strike="noStrike">
              <a:latin typeface="Arial"/>
            </a:endParaRPr>
          </a:p>
        </p:txBody>
      </p:sp>
      <p:pic>
        <p:nvPicPr>
          <p:cNvPr id="173" name="Picture 2" descr=""/>
          <p:cNvPicPr/>
          <p:nvPr/>
        </p:nvPicPr>
        <p:blipFill>
          <a:blip r:embed="rId1"/>
          <a:stretch/>
        </p:blipFill>
        <p:spPr>
          <a:xfrm>
            <a:off x="815040" y="3750480"/>
            <a:ext cx="2237400" cy="29692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TextShape 1"/>
          <p:cNvSpPr txBox="1"/>
          <p:nvPr/>
        </p:nvSpPr>
        <p:spPr>
          <a:xfrm>
            <a:off x="457200" y="274680"/>
            <a:ext cx="8229240" cy="92196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p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98" name="Picture 2" descr=""/>
          <p:cNvPicPr/>
          <p:nvPr/>
        </p:nvPicPr>
        <p:blipFill>
          <a:blip r:embed="rId1"/>
          <a:stretch/>
        </p:blipFill>
        <p:spPr>
          <a:xfrm>
            <a:off x="1009080" y="1294560"/>
            <a:ext cx="7155000" cy="5366160"/>
          </a:xfrm>
          <a:prstGeom prst="rect">
            <a:avLst/>
          </a:prstGeom>
          <a:ln w="936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TextShape 1"/>
          <p:cNvSpPr txBox="1"/>
          <p:nvPr/>
        </p:nvSpPr>
        <p:spPr>
          <a:xfrm>
            <a:off x="457200" y="274680"/>
            <a:ext cx="8229240" cy="92196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ru-RU" sz="4400" spc="-1" strike="noStrike">
                <a:solidFill>
                  <a:srgbClr val="4f81bd"/>
                </a:solidFill>
                <a:latin typeface="Calibri"/>
              </a:rPr>
              <a:t>Скакалки и шнуры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00" name="Picture 2" descr=""/>
          <p:cNvPicPr/>
          <p:nvPr/>
        </p:nvPicPr>
        <p:blipFill>
          <a:blip r:embed="rId1"/>
          <a:stretch/>
        </p:blipFill>
        <p:spPr>
          <a:xfrm>
            <a:off x="483480" y="1427040"/>
            <a:ext cx="3534480" cy="4712760"/>
          </a:xfrm>
          <a:prstGeom prst="rect">
            <a:avLst/>
          </a:prstGeom>
          <a:ln w="9360">
            <a:noFill/>
          </a:ln>
        </p:spPr>
      </p:pic>
      <p:pic>
        <p:nvPicPr>
          <p:cNvPr id="201" name="Picture 3" descr=""/>
          <p:cNvPicPr/>
          <p:nvPr/>
        </p:nvPicPr>
        <p:blipFill>
          <a:blip r:embed="rId2"/>
          <a:stretch/>
        </p:blipFill>
        <p:spPr>
          <a:xfrm>
            <a:off x="4512600" y="1380960"/>
            <a:ext cx="3618000" cy="48243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TextShape 1"/>
          <p:cNvSpPr txBox="1"/>
          <p:nvPr/>
        </p:nvSpPr>
        <p:spPr>
          <a:xfrm>
            <a:off x="685800" y="514440"/>
            <a:ext cx="8133840" cy="1185480"/>
          </a:xfrm>
          <a:prstGeom prst="rect">
            <a:avLst/>
          </a:prstGeom>
          <a:noFill/>
          <a:ln w="9360">
            <a:noFill/>
          </a:ln>
        </p:spPr>
        <p:txBody>
          <a:bodyPr lIns="0" rIns="0" bIns="0" anchor="b">
            <a:noAutofit/>
          </a:bodyPr>
          <a:p>
            <a:pPr algn="ctr">
              <a:lnSpc>
                <a:spcPct val="100000"/>
              </a:lnSpc>
            </a:pPr>
            <a:r>
              <a:rPr b="1" lang="ru-RU" sz="4800" spc="-1" strike="noStrike">
                <a:solidFill>
                  <a:srgbClr val="ff0000"/>
                </a:solidFill>
                <a:latin typeface="Times New Roman"/>
                <a:ea typeface="Times New Roman"/>
              </a:rPr>
              <a:t>Кегли</a:t>
            </a:r>
            <a:br/>
            <a:endParaRPr b="0" lang="ru-RU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3" name="CustomShape 2"/>
          <p:cNvSpPr/>
          <p:nvPr/>
        </p:nvSpPr>
        <p:spPr>
          <a:xfrm>
            <a:off x="257040" y="1628640"/>
            <a:ext cx="8706960" cy="645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>
            <a:noAutofit/>
          </a:bodyPr>
          <a:p>
            <a:pPr algn="ctr"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Arial"/>
              </a:rPr>
              <a:t>Для развития глазомера и меткости, как ориентиры в упражнениях и подвижных играх</a:t>
            </a:r>
            <a:endParaRPr b="0" lang="ru-RU" sz="1800" spc="-1" strike="noStrike">
              <a:latin typeface="Arial"/>
            </a:endParaRPr>
          </a:p>
        </p:txBody>
      </p:sp>
      <p:pic>
        <p:nvPicPr>
          <p:cNvPr id="204" name="Picture 2" descr=""/>
          <p:cNvPicPr/>
          <p:nvPr/>
        </p:nvPicPr>
        <p:blipFill>
          <a:blip r:embed="rId1"/>
          <a:stretch/>
        </p:blipFill>
        <p:spPr>
          <a:xfrm rot="21162000">
            <a:off x="172440" y="2804760"/>
            <a:ext cx="3963600" cy="2972520"/>
          </a:xfrm>
          <a:prstGeom prst="rect">
            <a:avLst/>
          </a:prstGeom>
          <a:ln>
            <a:noFill/>
          </a:ln>
        </p:spPr>
      </p:pic>
      <p:pic>
        <p:nvPicPr>
          <p:cNvPr id="205" name="Picture 3" descr=""/>
          <p:cNvPicPr/>
          <p:nvPr/>
        </p:nvPicPr>
        <p:blipFill>
          <a:blip r:embed="rId2"/>
          <a:stretch/>
        </p:blipFill>
        <p:spPr>
          <a:xfrm rot="598800">
            <a:off x="4656240" y="2623320"/>
            <a:ext cx="4243320" cy="31824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TextShape 1"/>
          <p:cNvSpPr txBox="1"/>
          <p:nvPr/>
        </p:nvSpPr>
        <p:spPr>
          <a:xfrm>
            <a:off x="395280" y="0"/>
            <a:ext cx="8229240" cy="836280"/>
          </a:xfrm>
          <a:prstGeom prst="rect">
            <a:avLst/>
          </a:prstGeom>
          <a:noFill/>
          <a:ln w="9360">
            <a:noFill/>
          </a:ln>
        </p:spPr>
        <p:txBody>
          <a:bodyPr lIns="0" rIns="0" bIns="0" anchor="b">
            <a:noAutofit/>
          </a:bodyPr>
          <a:p>
            <a:pPr algn="ctr">
              <a:lnSpc>
                <a:spcPct val="100000"/>
              </a:lnSpc>
            </a:pPr>
            <a:r>
              <a:rPr b="1" lang="ru-RU" sz="5000" spc="-1" strike="noStrike">
                <a:solidFill>
                  <a:srgbClr val="953735"/>
                </a:solidFill>
                <a:latin typeface="Times New Roman"/>
                <a:ea typeface="Times New Roman"/>
              </a:rPr>
              <a:t>«Дорожки здоровья»</a:t>
            </a:r>
            <a:endParaRPr b="0" lang="ru-RU" sz="5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7" name="TextShape 2"/>
          <p:cNvSpPr txBox="1"/>
          <p:nvPr/>
        </p:nvSpPr>
        <p:spPr>
          <a:xfrm>
            <a:off x="108000" y="836640"/>
            <a:ext cx="8856360" cy="129672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p>
            <a:pPr algn="ctr">
              <a:lnSpc>
                <a:spcPct val="100000"/>
              </a:lnSpc>
            </a:pPr>
            <a:r>
              <a:rPr b="0" lang="ru-RU" sz="2000" spc="-1" strike="noStrike">
                <a:solidFill>
                  <a:srgbClr val="000000"/>
                </a:solidFill>
                <a:latin typeface="Constantia"/>
                <a:ea typeface="Constantia"/>
              </a:rPr>
              <a:t>используют для босохождения, профилактики плоскостопия и закаливания детей. 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08" name="Google Shape;188;p24" descr=""/>
          <p:cNvPicPr/>
          <p:nvPr/>
        </p:nvPicPr>
        <p:blipFill>
          <a:blip r:embed="rId1"/>
          <a:stretch/>
        </p:blipFill>
        <p:spPr>
          <a:xfrm>
            <a:off x="431640" y="1783440"/>
            <a:ext cx="4171680" cy="2111040"/>
          </a:xfrm>
          <a:prstGeom prst="rect">
            <a:avLst/>
          </a:prstGeom>
          <a:ln>
            <a:noFill/>
          </a:ln>
        </p:spPr>
      </p:pic>
      <p:pic>
        <p:nvPicPr>
          <p:cNvPr id="209" name="Picture 2" descr=""/>
          <p:cNvPicPr/>
          <p:nvPr/>
        </p:nvPicPr>
        <p:blipFill>
          <a:blip r:embed="rId2"/>
          <a:stretch/>
        </p:blipFill>
        <p:spPr>
          <a:xfrm>
            <a:off x="3601440" y="3064680"/>
            <a:ext cx="4242240" cy="28998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TextShape 1"/>
          <p:cNvSpPr txBox="1"/>
          <p:nvPr/>
        </p:nvSpPr>
        <p:spPr>
          <a:xfrm>
            <a:off x="446040" y="6480"/>
            <a:ext cx="8229240" cy="1079280"/>
          </a:xfrm>
          <a:prstGeom prst="rect">
            <a:avLst/>
          </a:prstGeom>
          <a:noFill/>
          <a:ln w="9360">
            <a:noFill/>
          </a:ln>
        </p:spPr>
        <p:txBody>
          <a:bodyPr lIns="0" rIns="0" bIns="0" anchor="b">
            <a:noAutofit/>
          </a:bodyPr>
          <a:p>
            <a:pPr algn="ctr">
              <a:lnSpc>
                <a:spcPct val="100000"/>
              </a:lnSpc>
            </a:pPr>
            <a:r>
              <a:rPr b="1" lang="ru-RU" sz="5000" spc="-1" strike="noStrike">
                <a:solidFill>
                  <a:srgbClr val="953735"/>
                </a:solidFill>
                <a:latin typeface="Times New Roman"/>
                <a:ea typeface="Times New Roman"/>
              </a:rPr>
              <a:t>«Маски»</a:t>
            </a:r>
            <a:endParaRPr b="0" lang="ru-RU" sz="5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1" name="TextShape 2"/>
          <p:cNvSpPr txBox="1"/>
          <p:nvPr/>
        </p:nvSpPr>
        <p:spPr>
          <a:xfrm>
            <a:off x="446040" y="1268280"/>
            <a:ext cx="8229240" cy="72036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p>
            <a:pPr algn="ctr">
              <a:lnSpc>
                <a:spcPct val="100000"/>
              </a:lnSpc>
            </a:pPr>
            <a:r>
              <a:rPr b="0" lang="ru-RU" sz="2000" spc="-1" strike="noStrike">
                <a:solidFill>
                  <a:srgbClr val="000000"/>
                </a:solidFill>
                <a:latin typeface="Constantia"/>
                <a:ea typeface="Constantia"/>
              </a:rPr>
              <a:t>используют для подвижных игр; создаётся эмоциональный  настрой, развивается фантазия, ребёнок раскрепощается.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12" name="Google Shape;195;p25" descr=""/>
          <p:cNvPicPr/>
          <p:nvPr/>
        </p:nvPicPr>
        <p:blipFill>
          <a:blip r:embed="rId1"/>
          <a:stretch/>
        </p:blipFill>
        <p:spPr>
          <a:xfrm>
            <a:off x="1481040" y="1993680"/>
            <a:ext cx="6171480" cy="41115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TextShape 1"/>
          <p:cNvSpPr txBox="1"/>
          <p:nvPr/>
        </p:nvSpPr>
        <p:spPr>
          <a:xfrm>
            <a:off x="441360" y="1062000"/>
            <a:ext cx="8507160" cy="558360"/>
          </a:xfrm>
          <a:prstGeom prst="rect">
            <a:avLst/>
          </a:prstGeom>
          <a:noFill/>
          <a:ln w="9360">
            <a:noFill/>
          </a:ln>
        </p:spPr>
        <p:txBody>
          <a:bodyPr lIns="0" rIns="0" bIns="0" anchor="b">
            <a:noAutofit/>
          </a:bodyPr>
          <a:p>
            <a:pPr algn="ctr">
              <a:lnSpc>
                <a:spcPct val="100000"/>
              </a:lnSpc>
            </a:pPr>
            <a:r>
              <a:rPr b="1" lang="ru-RU" sz="4000" spc="-1" strike="noStrike">
                <a:solidFill>
                  <a:srgbClr val="0070c0"/>
                </a:solidFill>
                <a:latin typeface="Times New Roman"/>
                <a:ea typeface="Times New Roman"/>
              </a:rPr>
              <a:t>«Массажёры»</a:t>
            </a:r>
            <a:br/>
            <a:br/>
            <a:endParaRPr b="0" lang="ru-RU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4" name="TextShape 2"/>
          <p:cNvSpPr txBox="1"/>
          <p:nvPr/>
        </p:nvSpPr>
        <p:spPr>
          <a:xfrm>
            <a:off x="3780000" y="4057560"/>
            <a:ext cx="2592000" cy="1819080"/>
          </a:xfrm>
          <a:prstGeom prst="rect">
            <a:avLst/>
          </a:prstGeom>
          <a:noFill/>
          <a:ln w="9360">
            <a:noFill/>
          </a:ln>
        </p:spPr>
        <p:txBody>
          <a:bodyPr tIns="0">
            <a:noAutofit/>
          </a:bodyPr>
          <a:p>
            <a:pPr algn="ctr">
              <a:lnSpc>
                <a:spcPct val="100000"/>
              </a:lnSpc>
            </a:pPr>
            <a:r>
              <a:rPr b="0" lang="ru-RU" sz="2000" spc="-1" strike="noStrike">
                <a:solidFill>
                  <a:srgbClr val="ffffff"/>
                </a:solidFill>
                <a:latin typeface="Constantia"/>
                <a:ea typeface="Constantia"/>
              </a:rPr>
              <a:t>используют для тренировки и укрепления мышц шеи и плечевого пояса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marL="272880" indent="-127800">
              <a:lnSpc>
                <a:spcPct val="100000"/>
              </a:lnSpc>
              <a:spcBef>
                <a:spcPts val="479"/>
              </a:spcBef>
            </a:pP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15" name="Google Shape;204;p26" descr=""/>
          <p:cNvPicPr/>
          <p:nvPr/>
        </p:nvPicPr>
        <p:blipFill>
          <a:blip r:embed="rId1"/>
          <a:stretch/>
        </p:blipFill>
        <p:spPr>
          <a:xfrm>
            <a:off x="395280" y="2869920"/>
            <a:ext cx="3937320" cy="3637080"/>
          </a:xfrm>
          <a:prstGeom prst="rect">
            <a:avLst/>
          </a:prstGeom>
          <a:ln>
            <a:noFill/>
          </a:ln>
        </p:spPr>
      </p:pic>
      <p:pic>
        <p:nvPicPr>
          <p:cNvPr id="216" name="Picture 2" descr=""/>
          <p:cNvPicPr/>
          <p:nvPr/>
        </p:nvPicPr>
        <p:blipFill>
          <a:blip r:embed="rId2"/>
          <a:stretch/>
        </p:blipFill>
        <p:spPr>
          <a:xfrm>
            <a:off x="4586760" y="1121760"/>
            <a:ext cx="3548160" cy="35481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CustomShape 1"/>
          <p:cNvSpPr/>
          <p:nvPr/>
        </p:nvSpPr>
        <p:spPr>
          <a:xfrm>
            <a:off x="1615680" y="2019600"/>
            <a:ext cx="6194160" cy="4645440"/>
          </a:xfrm>
          <a:prstGeom prst="ellipse">
            <a:avLst/>
          </a:prstGeom>
          <a:blipFill rotWithShape="0">
            <a:blip r:embed="rId1"/>
            <a:stretch>
              <a:fillRect/>
            </a:stretch>
          </a:blipFill>
          <a:ln>
            <a:noFill/>
          </a:ln>
          <a:effectLst>
            <a:softEdge rad="112500"/>
          </a:effectLst>
        </p:spPr>
        <p:style>
          <a:lnRef idx="0"/>
          <a:fillRef idx="0"/>
          <a:effectRef idx="0"/>
          <a:fontRef idx="minor"/>
        </p:style>
      </p:sp>
      <p:sp>
        <p:nvSpPr>
          <p:cNvPr id="218" name="CustomShape 2"/>
          <p:cNvSpPr/>
          <p:nvPr/>
        </p:nvSpPr>
        <p:spPr>
          <a:xfrm>
            <a:off x="0" y="1240200"/>
            <a:ext cx="9260280" cy="2584800"/>
          </a:xfrm>
          <a:custGeom>
            <a:avLst/>
            <a:gdLst/>
            <a:ahLst/>
            <a:rect l="0" t="0" r="r" b="b"/>
            <a:pathLst>
              <a:path w="25725" h="3591">
                <a:moveTo>
                  <a:pt x="0" y="3590"/>
                </a:moveTo>
                <a:lnTo>
                  <a:pt x="4" y="3500"/>
                </a:lnTo>
                <a:lnTo>
                  <a:pt x="16" y="3411"/>
                </a:lnTo>
                <a:lnTo>
                  <a:pt x="36" y="3322"/>
                </a:lnTo>
                <a:lnTo>
                  <a:pt x="64" y="3233"/>
                </a:lnTo>
                <a:lnTo>
                  <a:pt x="100" y="3144"/>
                </a:lnTo>
                <a:lnTo>
                  <a:pt x="144" y="3055"/>
                </a:lnTo>
                <a:lnTo>
                  <a:pt x="195" y="2967"/>
                </a:lnTo>
                <a:lnTo>
                  <a:pt x="255" y="2879"/>
                </a:lnTo>
                <a:lnTo>
                  <a:pt x="322" y="2791"/>
                </a:lnTo>
                <a:lnTo>
                  <a:pt x="398" y="2704"/>
                </a:lnTo>
                <a:lnTo>
                  <a:pt x="481" y="2618"/>
                </a:lnTo>
                <a:lnTo>
                  <a:pt x="571" y="2532"/>
                </a:lnTo>
                <a:lnTo>
                  <a:pt x="670" y="2447"/>
                </a:lnTo>
                <a:lnTo>
                  <a:pt x="776" y="2362"/>
                </a:lnTo>
                <a:lnTo>
                  <a:pt x="889" y="2278"/>
                </a:lnTo>
                <a:lnTo>
                  <a:pt x="1010" y="2196"/>
                </a:lnTo>
                <a:lnTo>
                  <a:pt x="1138" y="2113"/>
                </a:lnTo>
                <a:lnTo>
                  <a:pt x="1274" y="2032"/>
                </a:lnTo>
                <a:lnTo>
                  <a:pt x="1416" y="1952"/>
                </a:lnTo>
                <a:lnTo>
                  <a:pt x="1566" y="1873"/>
                </a:lnTo>
                <a:lnTo>
                  <a:pt x="1723" y="1795"/>
                </a:lnTo>
                <a:lnTo>
                  <a:pt x="1887" y="1718"/>
                </a:lnTo>
                <a:lnTo>
                  <a:pt x="2058" y="1642"/>
                </a:lnTo>
                <a:lnTo>
                  <a:pt x="2235" y="1568"/>
                </a:lnTo>
                <a:lnTo>
                  <a:pt x="2419" y="1494"/>
                </a:lnTo>
                <a:lnTo>
                  <a:pt x="2609" y="1422"/>
                </a:lnTo>
                <a:lnTo>
                  <a:pt x="2806" y="1352"/>
                </a:lnTo>
                <a:lnTo>
                  <a:pt x="3009" y="1282"/>
                </a:lnTo>
                <a:lnTo>
                  <a:pt x="3218" y="1215"/>
                </a:lnTo>
                <a:lnTo>
                  <a:pt x="3433" y="1148"/>
                </a:lnTo>
                <a:lnTo>
                  <a:pt x="3655" y="1083"/>
                </a:lnTo>
                <a:lnTo>
                  <a:pt x="3881" y="1020"/>
                </a:lnTo>
                <a:lnTo>
                  <a:pt x="4114" y="958"/>
                </a:lnTo>
                <a:lnTo>
                  <a:pt x="4351" y="898"/>
                </a:lnTo>
                <a:lnTo>
                  <a:pt x="4594" y="840"/>
                </a:lnTo>
                <a:lnTo>
                  <a:pt x="4843" y="783"/>
                </a:lnTo>
                <a:lnTo>
                  <a:pt x="5096" y="728"/>
                </a:lnTo>
                <a:lnTo>
                  <a:pt x="5354" y="675"/>
                </a:lnTo>
                <a:lnTo>
                  <a:pt x="5617" y="624"/>
                </a:lnTo>
                <a:lnTo>
                  <a:pt x="5884" y="574"/>
                </a:lnTo>
                <a:lnTo>
                  <a:pt x="6155" y="527"/>
                </a:lnTo>
                <a:lnTo>
                  <a:pt x="6431" y="481"/>
                </a:lnTo>
                <a:lnTo>
                  <a:pt x="6711" y="437"/>
                </a:lnTo>
                <a:lnTo>
                  <a:pt x="6994" y="395"/>
                </a:lnTo>
                <a:lnTo>
                  <a:pt x="7281" y="356"/>
                </a:lnTo>
                <a:lnTo>
                  <a:pt x="7572" y="318"/>
                </a:lnTo>
                <a:lnTo>
                  <a:pt x="7866" y="282"/>
                </a:lnTo>
                <a:lnTo>
                  <a:pt x="8163" y="248"/>
                </a:lnTo>
                <a:lnTo>
                  <a:pt x="8463" y="217"/>
                </a:lnTo>
                <a:lnTo>
                  <a:pt x="8766" y="187"/>
                </a:lnTo>
                <a:lnTo>
                  <a:pt x="9071" y="159"/>
                </a:lnTo>
                <a:lnTo>
                  <a:pt x="9378" y="134"/>
                </a:lnTo>
                <a:lnTo>
                  <a:pt x="9688" y="111"/>
                </a:lnTo>
                <a:lnTo>
                  <a:pt x="10000" y="90"/>
                </a:lnTo>
                <a:lnTo>
                  <a:pt x="10313" y="71"/>
                </a:lnTo>
                <a:lnTo>
                  <a:pt x="10629" y="55"/>
                </a:lnTo>
                <a:lnTo>
                  <a:pt x="10945" y="40"/>
                </a:lnTo>
                <a:lnTo>
                  <a:pt x="11263" y="28"/>
                </a:lnTo>
                <a:lnTo>
                  <a:pt x="11581" y="18"/>
                </a:lnTo>
                <a:lnTo>
                  <a:pt x="11901" y="10"/>
                </a:lnTo>
                <a:lnTo>
                  <a:pt x="12221" y="4"/>
                </a:lnTo>
                <a:lnTo>
                  <a:pt x="12541" y="1"/>
                </a:lnTo>
                <a:lnTo>
                  <a:pt x="12862" y="0"/>
                </a:lnTo>
                <a:lnTo>
                  <a:pt x="13183" y="1"/>
                </a:lnTo>
                <a:lnTo>
                  <a:pt x="13503" y="4"/>
                </a:lnTo>
                <a:lnTo>
                  <a:pt x="13823" y="10"/>
                </a:lnTo>
                <a:lnTo>
                  <a:pt x="14143" y="18"/>
                </a:lnTo>
                <a:lnTo>
                  <a:pt x="14461" y="28"/>
                </a:lnTo>
                <a:lnTo>
                  <a:pt x="14779" y="40"/>
                </a:lnTo>
                <a:lnTo>
                  <a:pt x="15095" y="55"/>
                </a:lnTo>
                <a:lnTo>
                  <a:pt x="15411" y="71"/>
                </a:lnTo>
                <a:lnTo>
                  <a:pt x="15724" y="90"/>
                </a:lnTo>
                <a:lnTo>
                  <a:pt x="16036" y="111"/>
                </a:lnTo>
                <a:lnTo>
                  <a:pt x="16346" y="134"/>
                </a:lnTo>
                <a:lnTo>
                  <a:pt x="16653" y="159"/>
                </a:lnTo>
                <a:lnTo>
                  <a:pt x="16958" y="187"/>
                </a:lnTo>
                <a:lnTo>
                  <a:pt x="17261" y="217"/>
                </a:lnTo>
                <a:lnTo>
                  <a:pt x="17561" y="248"/>
                </a:lnTo>
                <a:lnTo>
                  <a:pt x="17858" y="282"/>
                </a:lnTo>
                <a:lnTo>
                  <a:pt x="18152" y="318"/>
                </a:lnTo>
                <a:lnTo>
                  <a:pt x="18443" y="356"/>
                </a:lnTo>
                <a:lnTo>
                  <a:pt x="18730" y="395"/>
                </a:lnTo>
                <a:lnTo>
                  <a:pt x="19013" y="437"/>
                </a:lnTo>
                <a:lnTo>
                  <a:pt x="19293" y="481"/>
                </a:lnTo>
                <a:lnTo>
                  <a:pt x="19569" y="527"/>
                </a:lnTo>
                <a:lnTo>
                  <a:pt x="19840" y="574"/>
                </a:lnTo>
                <a:lnTo>
                  <a:pt x="20107" y="624"/>
                </a:lnTo>
                <a:lnTo>
                  <a:pt x="20370" y="675"/>
                </a:lnTo>
                <a:lnTo>
                  <a:pt x="20628" y="728"/>
                </a:lnTo>
                <a:lnTo>
                  <a:pt x="20881" y="783"/>
                </a:lnTo>
                <a:lnTo>
                  <a:pt x="21130" y="840"/>
                </a:lnTo>
                <a:lnTo>
                  <a:pt x="21373" y="898"/>
                </a:lnTo>
                <a:lnTo>
                  <a:pt x="21610" y="958"/>
                </a:lnTo>
                <a:lnTo>
                  <a:pt x="21843" y="1020"/>
                </a:lnTo>
                <a:lnTo>
                  <a:pt x="22069" y="1083"/>
                </a:lnTo>
                <a:lnTo>
                  <a:pt x="22291" y="1148"/>
                </a:lnTo>
                <a:lnTo>
                  <a:pt x="22506" y="1215"/>
                </a:lnTo>
                <a:lnTo>
                  <a:pt x="22715" y="1282"/>
                </a:lnTo>
                <a:lnTo>
                  <a:pt x="22918" y="1352"/>
                </a:lnTo>
                <a:lnTo>
                  <a:pt x="23115" y="1422"/>
                </a:lnTo>
                <a:lnTo>
                  <a:pt x="23305" y="1494"/>
                </a:lnTo>
                <a:lnTo>
                  <a:pt x="23489" y="1568"/>
                </a:lnTo>
                <a:lnTo>
                  <a:pt x="23666" y="1642"/>
                </a:lnTo>
                <a:lnTo>
                  <a:pt x="23837" y="1718"/>
                </a:lnTo>
                <a:lnTo>
                  <a:pt x="24001" y="1795"/>
                </a:lnTo>
                <a:lnTo>
                  <a:pt x="24158" y="1873"/>
                </a:lnTo>
                <a:lnTo>
                  <a:pt x="24308" y="1952"/>
                </a:lnTo>
                <a:lnTo>
                  <a:pt x="24450" y="2032"/>
                </a:lnTo>
                <a:lnTo>
                  <a:pt x="24586" y="2113"/>
                </a:lnTo>
                <a:lnTo>
                  <a:pt x="24714" y="2196"/>
                </a:lnTo>
                <a:lnTo>
                  <a:pt x="24835" y="2278"/>
                </a:lnTo>
                <a:lnTo>
                  <a:pt x="24948" y="2362"/>
                </a:lnTo>
                <a:lnTo>
                  <a:pt x="25054" y="2447"/>
                </a:lnTo>
                <a:lnTo>
                  <a:pt x="25153" y="2532"/>
                </a:lnTo>
                <a:lnTo>
                  <a:pt x="25243" y="2618"/>
                </a:lnTo>
                <a:lnTo>
                  <a:pt x="25326" y="2704"/>
                </a:lnTo>
                <a:lnTo>
                  <a:pt x="25402" y="2791"/>
                </a:lnTo>
                <a:lnTo>
                  <a:pt x="25469" y="2879"/>
                </a:lnTo>
                <a:lnTo>
                  <a:pt x="25529" y="2967"/>
                </a:lnTo>
                <a:lnTo>
                  <a:pt x="25580" y="3055"/>
                </a:lnTo>
                <a:lnTo>
                  <a:pt x="25624" y="3144"/>
                </a:lnTo>
                <a:lnTo>
                  <a:pt x="25660" y="3233"/>
                </a:lnTo>
                <a:lnTo>
                  <a:pt x="25688" y="3322"/>
                </a:lnTo>
                <a:lnTo>
                  <a:pt x="25708" y="3411"/>
                </a:lnTo>
                <a:lnTo>
                  <a:pt x="25720" y="3500"/>
                </a:lnTo>
                <a:lnTo>
                  <a:pt x="25724" y="3590"/>
                </a:lnTo>
              </a:path>
            </a:pathLst>
          </a:custGeom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anchor="b" anchorCtr="1">
            <a:prstTxWarp prst="textArchUp"/>
            <a:noAutofit/>
          </a:bodyPr>
          <a:p>
            <a:pPr algn="ctr">
              <a:lnSpc>
                <a:spcPct val="100000"/>
              </a:lnSpc>
            </a:pPr>
            <a:r>
              <a:rPr b="1" lang="ru-RU" sz="5400" spc="-1" strike="noStrike">
                <a:solidFill>
                  <a:srgbClr val="cf2e2b"/>
                </a:solidFill>
                <a:latin typeface="Arial"/>
                <a:ea typeface="Arial"/>
              </a:rPr>
              <a:t>«Забота о здоровье – это </a:t>
            </a:r>
            <a:endParaRPr b="0" lang="ru-RU" sz="5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5400" spc="-1" strike="noStrike">
                <a:solidFill>
                  <a:srgbClr val="cf2e2b"/>
                </a:solidFill>
                <a:latin typeface="Arial"/>
                <a:ea typeface="Arial"/>
              </a:rPr>
              <a:t>важный труд, берегите его»</a:t>
            </a:r>
            <a:endParaRPr b="0" lang="ru-RU" sz="5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9" name="Google Shape;238;p31" descr=""/>
          <p:cNvPicPr/>
          <p:nvPr/>
        </p:nvPicPr>
        <p:blipFill>
          <a:blip r:embed="rId1"/>
          <a:stretch/>
        </p:blipFill>
        <p:spPr>
          <a:xfrm>
            <a:off x="85680" y="49320"/>
            <a:ext cx="8964360" cy="6725880"/>
          </a:xfrm>
          <a:prstGeom prst="rect">
            <a:avLst/>
          </a:prstGeom>
          <a:ln>
            <a:noFill/>
          </a:ln>
        </p:spPr>
      </p:pic>
      <p:sp>
        <p:nvSpPr>
          <p:cNvPr id="220" name="CustomShape 1"/>
          <p:cNvSpPr/>
          <p:nvPr/>
        </p:nvSpPr>
        <p:spPr>
          <a:xfrm>
            <a:off x="1475640" y="1124640"/>
            <a:ext cx="6820200" cy="1753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>
            <a:noAutofit/>
          </a:bodyPr>
          <a:p>
            <a:pPr algn="ctr">
              <a:lnSpc>
                <a:spcPct val="100000"/>
              </a:lnSpc>
            </a:pPr>
            <a:r>
              <a:rPr b="1" lang="ru-RU" sz="5400" spc="-1" strike="noStrike">
                <a:solidFill>
                  <a:srgbClr val="f8f8f8"/>
                </a:solidFill>
                <a:latin typeface="Arial"/>
                <a:ea typeface="Arial"/>
              </a:rPr>
              <a:t>Спасибо </a:t>
            </a:r>
            <a:endParaRPr b="0" lang="ru-RU" sz="5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5400" spc="-1" strike="noStrike">
                <a:solidFill>
                  <a:srgbClr val="f8f8f8"/>
                </a:solidFill>
                <a:latin typeface="Arial"/>
                <a:ea typeface="Arial"/>
              </a:rPr>
              <a:t>за внимание!</a:t>
            </a:r>
            <a:endParaRPr b="0" lang="ru-RU" sz="5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TextShape 1"/>
          <p:cNvSpPr txBox="1"/>
          <p:nvPr/>
        </p:nvSpPr>
        <p:spPr>
          <a:xfrm>
            <a:off x="457200" y="274680"/>
            <a:ext cx="8229240" cy="92196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ru-RU" sz="6600" spc="-1" strike="noStrike">
                <a:solidFill>
                  <a:srgbClr val="fdfefd"/>
                </a:solidFill>
                <a:latin typeface="Calibri"/>
              </a:rPr>
              <a:t>Главная цель:</a:t>
            </a:r>
            <a:endParaRPr b="0" lang="ru-RU" sz="6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5" name="TextShape 2"/>
          <p:cNvSpPr txBox="1"/>
          <p:nvPr/>
        </p:nvSpPr>
        <p:spPr>
          <a:xfrm>
            <a:off x="457200" y="1413000"/>
            <a:ext cx="8229240" cy="471276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b050"/>
              </a:buClr>
              <a:buFont typeface="Arial"/>
              <a:buChar char="•"/>
            </a:pPr>
            <a:r>
              <a:rPr b="0" i="1" lang="ru-RU" sz="3200" spc="-1" strike="noStrike">
                <a:solidFill>
                  <a:srgbClr val="00b050"/>
                </a:solidFill>
                <a:latin typeface="Arial Black"/>
              </a:rPr>
              <a:t> </a:t>
            </a:r>
            <a:r>
              <a:rPr b="0" i="1" lang="ru-RU" sz="3200" spc="-1" strike="noStrike">
                <a:solidFill>
                  <a:srgbClr val="00b050"/>
                </a:solidFill>
                <a:latin typeface="Arial Black"/>
              </a:rPr>
              <a:t>ФИЗКУЛЬТУРНЫЙ УГОЛОК СЛУЖИТ УДОВЛЕТВОРЕНИЮ ПОТРЕБНОСТИ ДОШКОЛЬНИКА В ДВИЖЕНИИ И ПРИОБЩЕНИЮ ЕГО К ЗДОРОВОМУ ОБРАЗУ ЖИЗНИ.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76" name="Google Shape;108;p15" descr=""/>
          <p:cNvPicPr/>
          <p:nvPr/>
        </p:nvPicPr>
        <p:blipFill>
          <a:blip r:embed="rId1"/>
          <a:stretch/>
        </p:blipFill>
        <p:spPr>
          <a:xfrm>
            <a:off x="3024720" y="4070880"/>
            <a:ext cx="3615120" cy="20764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CustomShape 1"/>
          <p:cNvSpPr/>
          <p:nvPr/>
        </p:nvSpPr>
        <p:spPr>
          <a:xfrm>
            <a:off x="0" y="671760"/>
            <a:ext cx="8651160" cy="6127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ru-RU" sz="3600" spc="-1" strike="noStrike">
                <a:solidFill>
                  <a:srgbClr val="ff0000"/>
                </a:solidFill>
                <a:latin typeface="Times New Roman"/>
                <a:ea typeface="Arial"/>
              </a:rPr>
              <a:t>ЗАДАЧИ ФИЗКУЛЬТУРНОГО УГОЛКА </a:t>
            </a:r>
            <a:endParaRPr b="0" lang="ru-RU" sz="3600" spc="-1" strike="noStrike"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Arial"/>
              <a:buChar char="-"/>
            </a:pPr>
            <a:r>
              <a:rPr b="0" lang="ru-RU" sz="2000" spc="-1" strike="noStrike">
                <a:solidFill>
                  <a:srgbClr val="000000"/>
                </a:solidFill>
                <a:latin typeface="Times New Roman"/>
                <a:ea typeface="Arial"/>
              </a:rPr>
              <a:t>ВОСПИТАНИЕ ПОЛОЖИТЕЛЬНЫХ НРАВСТВЕННО - ВОЛЕВЫХ ЧЕРТ ЛИЧНОСТИ, АКТИВНОСТИ, САМОСТОЯТЕЛЬНОСТИ;</a:t>
            </a:r>
            <a:endParaRPr b="0" lang="ru-RU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2000" spc="-1" strike="noStrike"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Arial"/>
              <a:buChar char="-"/>
            </a:pPr>
            <a:r>
              <a:rPr b="0" lang="ru-RU" sz="2000" spc="-1" strike="noStrike">
                <a:solidFill>
                  <a:srgbClr val="000000"/>
                </a:solidFill>
                <a:latin typeface="Times New Roman"/>
                <a:ea typeface="Arial"/>
              </a:rPr>
              <a:t>РАЗВИТИЕ ДВИЖЕНИЙ И СОВЕРШЕНСТВОВАНИЕ ДВИГАТЕЛЬНЫХ ФУНКЦИЙ; </a:t>
            </a:r>
            <a:endParaRPr b="0" lang="ru-RU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2000" spc="-1" strike="noStrike"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Arial"/>
              <a:buChar char="-"/>
            </a:pPr>
            <a:r>
              <a:rPr b="0" lang="ru-RU" sz="2000" spc="-1" strike="noStrike">
                <a:solidFill>
                  <a:srgbClr val="000000"/>
                </a:solidFill>
                <a:latin typeface="Times New Roman"/>
                <a:ea typeface="Arial"/>
              </a:rPr>
              <a:t>ДОСТИЖЕНИЕ НЕОБХОДИМОЙ ДЛЯ ВОЗРАСТА ФИЗИЧЕСКОЙ ПОДГОТОВЛЕННОСТИ; </a:t>
            </a:r>
            <a:endParaRPr b="0" lang="ru-RU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2000" spc="-1" strike="noStrike"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Arial"/>
              <a:buChar char="-"/>
            </a:pPr>
            <a:r>
              <a:rPr b="0" lang="ru-RU" sz="2000" spc="-1" strike="noStrike">
                <a:solidFill>
                  <a:srgbClr val="000000"/>
                </a:solidFill>
                <a:latin typeface="Times New Roman"/>
                <a:ea typeface="Arial"/>
              </a:rPr>
              <a:t>ПРЕДУПРЕЖДЕНИЕ НАРУШЕНИЙ ОПОРНО-ДВИГАТЕЛЬНОГО АППАРАТА; </a:t>
            </a:r>
            <a:endParaRPr b="0" lang="ru-RU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2000" spc="-1" strike="noStrike"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Arial"/>
              <a:buChar char="-"/>
            </a:pPr>
            <a:r>
              <a:rPr b="0" lang="ru-RU" sz="2000" spc="-1" strike="noStrike">
                <a:solidFill>
                  <a:srgbClr val="000000"/>
                </a:solidFill>
                <a:latin typeface="Times New Roman"/>
                <a:ea typeface="Arial"/>
              </a:rPr>
              <a:t>СОЗДАНИЕ БЛАГОПРИЯТНЫХ УСЛОВИЙ ДЛЯ АКТИВНОГО ОТДЫХА, РАДОСТНОЙ СОДЕРЖАТЕЛЬНОЙ ДЕЯТЕЛЬНОСТИ В КОЛЛЕКТИВНЫХ ИГРАХ И РАЗВЛЕЧЕНИЯХ; </a:t>
            </a:r>
            <a:endParaRPr b="0" lang="ru-RU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2000" spc="-1" strike="noStrike">
                <a:solidFill>
                  <a:srgbClr val="000000"/>
                </a:solidFill>
                <a:latin typeface="Times New Roman"/>
                <a:ea typeface="Arial"/>
              </a:rPr>
              <a:t>- ПРИОБЩЕНИЕ ДЕТЕЙ К ЗАНЯТИЯМ ФИЗИЧЕСКОЙ КУЛЬТУРОЙ И СПОРТУ.</a:t>
            </a:r>
            <a:endParaRPr b="0" lang="ru-RU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TextShape 1"/>
          <p:cNvSpPr txBox="1"/>
          <p:nvPr/>
        </p:nvSpPr>
        <p:spPr>
          <a:xfrm>
            <a:off x="457200" y="260280"/>
            <a:ext cx="8229240" cy="936360"/>
          </a:xfrm>
          <a:prstGeom prst="rect">
            <a:avLst/>
          </a:prstGeom>
          <a:noFill/>
          <a:ln w="9360">
            <a:noFill/>
          </a:ln>
        </p:spPr>
        <p:txBody>
          <a:bodyPr lIns="0" rIns="0" bIns="0" anchor="b">
            <a:noAutofit/>
          </a:bodyPr>
          <a:p>
            <a:pPr algn="ctr">
              <a:lnSpc>
                <a:spcPct val="100000"/>
              </a:lnSpc>
            </a:pPr>
            <a:r>
              <a:rPr b="1" lang="ru-RU" sz="5000" spc="-1" strike="noStrike">
                <a:solidFill>
                  <a:srgbClr val="953735"/>
                </a:solidFill>
                <a:latin typeface="Times New Roman"/>
                <a:ea typeface="Times New Roman"/>
              </a:rPr>
              <a:t>Наш физкультурный уголок</a:t>
            </a:r>
            <a:endParaRPr b="0" lang="ru-RU" sz="50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79" name="Picture 2" descr=""/>
          <p:cNvPicPr/>
          <p:nvPr/>
        </p:nvPicPr>
        <p:blipFill>
          <a:blip r:embed="rId1"/>
          <a:stretch/>
        </p:blipFill>
        <p:spPr>
          <a:xfrm>
            <a:off x="168840" y="1317240"/>
            <a:ext cx="4155480" cy="5540400"/>
          </a:xfrm>
          <a:prstGeom prst="rect">
            <a:avLst/>
          </a:prstGeom>
          <a:ln>
            <a:noFill/>
          </a:ln>
        </p:spPr>
      </p:pic>
      <p:sp>
        <p:nvSpPr>
          <p:cNvPr id="180" name="CustomShape 2"/>
          <p:cNvSpPr/>
          <p:nvPr/>
        </p:nvSpPr>
        <p:spPr>
          <a:xfrm>
            <a:off x="4629240" y="1268280"/>
            <a:ext cx="4190760" cy="3823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>
            <a:noAutofit/>
          </a:bodyPr>
          <a:p>
            <a:pPr algn="ctr">
              <a:lnSpc>
                <a:spcPct val="100000"/>
              </a:lnSpc>
            </a:pPr>
            <a:r>
              <a:rPr b="1" lang="ru-RU" sz="3200" spc="-1" strike="noStrike">
                <a:solidFill>
                  <a:srgbClr val="0070c0"/>
                </a:solidFill>
                <a:latin typeface="Times New Roman"/>
                <a:ea typeface="Times New Roman"/>
              </a:rPr>
              <a:t>Вот физкультурный уголок.</a:t>
            </a:r>
            <a:endParaRPr b="0" lang="ru-RU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3200" spc="-1" strike="noStrike">
                <a:solidFill>
                  <a:srgbClr val="0070c0"/>
                </a:solidFill>
                <a:latin typeface="Times New Roman"/>
                <a:ea typeface="Times New Roman"/>
              </a:rPr>
              <a:t>Он сделан для детей.</a:t>
            </a:r>
            <a:endParaRPr b="0" lang="ru-RU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3200" spc="-1" strike="noStrike">
                <a:solidFill>
                  <a:srgbClr val="0070c0"/>
                </a:solidFill>
                <a:latin typeface="Times New Roman"/>
                <a:ea typeface="Times New Roman"/>
              </a:rPr>
              <a:t>Смотрите, сколько здесь всего,</a:t>
            </a:r>
            <a:endParaRPr b="0" lang="ru-RU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3200" spc="-1" strike="noStrike">
                <a:solidFill>
                  <a:srgbClr val="0070c0"/>
                </a:solidFill>
                <a:latin typeface="Times New Roman"/>
                <a:ea typeface="Times New Roman"/>
              </a:rPr>
              <a:t>Как много здесь идей!</a:t>
            </a:r>
            <a:endParaRPr b="0" lang="ru-R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extShape 1"/>
          <p:cNvSpPr txBox="1"/>
          <p:nvPr/>
        </p:nvSpPr>
        <p:spPr>
          <a:xfrm>
            <a:off x="510480" y="-210960"/>
            <a:ext cx="8219880" cy="936360"/>
          </a:xfrm>
          <a:prstGeom prst="rect">
            <a:avLst/>
          </a:prstGeom>
          <a:noFill/>
          <a:ln w="9360">
            <a:noFill/>
          </a:ln>
        </p:spPr>
        <p:txBody>
          <a:bodyPr lIns="0" rIns="0" bIns="0" anchor="b">
            <a:noAutofit/>
          </a:bodyPr>
          <a:p>
            <a:pPr algn="ctr">
              <a:lnSpc>
                <a:spcPct val="100000"/>
              </a:lnSpc>
            </a:pPr>
            <a:r>
              <a:rPr b="1" lang="ru-RU" sz="4800" spc="-1" strike="noStrike">
                <a:solidFill>
                  <a:srgbClr val="ff0000"/>
                </a:solidFill>
                <a:latin typeface="Times New Roman"/>
              </a:rPr>
              <a:t>Задачи воспитателя:</a:t>
            </a:r>
            <a:endParaRPr b="0" lang="ru-RU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CustomShape 2"/>
          <p:cNvSpPr/>
          <p:nvPr/>
        </p:nvSpPr>
        <p:spPr>
          <a:xfrm>
            <a:off x="1055160" y="705960"/>
            <a:ext cx="7300800" cy="2527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ru-RU" sz="3200" spc="-1" strike="noStrike">
                <a:solidFill>
                  <a:srgbClr val="000000"/>
                </a:solidFill>
                <a:latin typeface="Times New Roman"/>
                <a:ea typeface="Arial"/>
              </a:rPr>
              <a:t>Научить детей самостоятельной двигательной активности в условиях ограниченного пространства и правильному использованию физкультурного оборудования</a:t>
            </a:r>
            <a:endParaRPr b="0" lang="ru-RU" sz="3200" spc="-1" strike="noStrike">
              <a:latin typeface="Arial"/>
            </a:endParaRPr>
          </a:p>
        </p:txBody>
      </p:sp>
      <p:pic>
        <p:nvPicPr>
          <p:cNvPr id="183" name="Picture 2" descr=""/>
          <p:cNvPicPr/>
          <p:nvPr/>
        </p:nvPicPr>
        <p:blipFill>
          <a:blip r:embed="rId1"/>
          <a:stretch/>
        </p:blipFill>
        <p:spPr>
          <a:xfrm>
            <a:off x="1922760" y="3299040"/>
            <a:ext cx="4351320" cy="32634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TextShape 1"/>
          <p:cNvSpPr txBox="1"/>
          <p:nvPr/>
        </p:nvSpPr>
        <p:spPr>
          <a:xfrm>
            <a:off x="630360" y="333360"/>
            <a:ext cx="7991280" cy="828360"/>
          </a:xfrm>
          <a:prstGeom prst="rect">
            <a:avLst/>
          </a:prstGeom>
          <a:noFill/>
          <a:ln w="9360">
            <a:noFill/>
          </a:ln>
        </p:spPr>
        <p:txBody>
          <a:bodyPr lIns="0" rIns="0" bIns="0" anchor="b">
            <a:noAutofit/>
          </a:bodyPr>
          <a:p>
            <a:pPr algn="ctr">
              <a:lnSpc>
                <a:spcPct val="100000"/>
              </a:lnSpc>
            </a:pPr>
            <a:r>
              <a:rPr b="1" lang="ru-RU" sz="5000" spc="-1" strike="noStrike">
                <a:solidFill>
                  <a:srgbClr val="4f81bd"/>
                </a:solidFill>
                <a:latin typeface="Times New Roman"/>
                <a:ea typeface="Times New Roman"/>
              </a:rPr>
              <a:t>Мячи</a:t>
            </a:r>
            <a:endParaRPr b="0" lang="ru-RU" sz="5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5" name="CustomShape 2"/>
          <p:cNvSpPr/>
          <p:nvPr/>
        </p:nvSpPr>
        <p:spPr>
          <a:xfrm>
            <a:off x="431640" y="1303200"/>
            <a:ext cx="8388000" cy="399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>
            <a:noAutofit/>
          </a:bodyPr>
          <a:p>
            <a:pPr algn="ctr">
              <a:lnSpc>
                <a:spcPct val="100000"/>
              </a:lnSpc>
            </a:pPr>
            <a:r>
              <a:rPr b="0" lang="ru-RU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используются для игр с бросанием, ловлей, метанием.</a:t>
            </a:r>
            <a:endParaRPr b="0" lang="ru-RU" sz="2000" spc="-1" strike="noStrike">
              <a:latin typeface="Arial"/>
            </a:endParaRPr>
          </a:p>
        </p:txBody>
      </p:sp>
      <p:pic>
        <p:nvPicPr>
          <p:cNvPr id="186" name="Picture 2" descr=""/>
          <p:cNvPicPr/>
          <p:nvPr/>
        </p:nvPicPr>
        <p:blipFill>
          <a:blip r:embed="rId1"/>
          <a:stretch/>
        </p:blipFill>
        <p:spPr>
          <a:xfrm>
            <a:off x="318960" y="2398680"/>
            <a:ext cx="3788640" cy="2841480"/>
          </a:xfrm>
          <a:prstGeom prst="rect">
            <a:avLst/>
          </a:prstGeom>
          <a:ln>
            <a:noFill/>
          </a:ln>
        </p:spPr>
      </p:pic>
      <p:pic>
        <p:nvPicPr>
          <p:cNvPr id="187" name="Picture 5" descr=""/>
          <p:cNvPicPr/>
          <p:nvPr/>
        </p:nvPicPr>
        <p:blipFill>
          <a:blip r:embed="rId2"/>
          <a:stretch/>
        </p:blipFill>
        <p:spPr>
          <a:xfrm>
            <a:off x="4241160" y="2162520"/>
            <a:ext cx="4576320" cy="34322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TextShape 1"/>
          <p:cNvSpPr txBox="1"/>
          <p:nvPr/>
        </p:nvSpPr>
        <p:spPr>
          <a:xfrm>
            <a:off x="457200" y="274680"/>
            <a:ext cx="8229240" cy="92196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Перекатывание мяча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89" name="Picture 2" descr=""/>
          <p:cNvPicPr/>
          <p:nvPr/>
        </p:nvPicPr>
        <p:blipFill>
          <a:blip r:embed="rId1"/>
          <a:stretch/>
        </p:blipFill>
        <p:spPr>
          <a:xfrm>
            <a:off x="1429920" y="1413000"/>
            <a:ext cx="6284160" cy="4712760"/>
          </a:xfrm>
          <a:prstGeom prst="rect">
            <a:avLst/>
          </a:prstGeom>
          <a:ln w="936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TextShape 1"/>
          <p:cNvSpPr txBox="1"/>
          <p:nvPr/>
        </p:nvSpPr>
        <p:spPr>
          <a:xfrm>
            <a:off x="457200" y="274680"/>
            <a:ext cx="8229240" cy="92196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ru-RU" sz="4400" spc="-1" strike="noStrike">
                <a:solidFill>
                  <a:srgbClr val="4f81bd"/>
                </a:solidFill>
                <a:latin typeface="Times New Roman"/>
              </a:rPr>
              <a:t>«Попрыгунчики»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91" name="Picture 3" descr=""/>
          <p:cNvPicPr/>
          <p:nvPr/>
        </p:nvPicPr>
        <p:blipFill>
          <a:blip r:embed="rId1"/>
          <a:stretch/>
        </p:blipFill>
        <p:spPr>
          <a:xfrm>
            <a:off x="609840" y="1455120"/>
            <a:ext cx="3534480" cy="4712760"/>
          </a:xfrm>
          <a:prstGeom prst="rect">
            <a:avLst/>
          </a:prstGeom>
          <a:ln w="9360">
            <a:noFill/>
          </a:ln>
        </p:spPr>
      </p:pic>
      <p:pic>
        <p:nvPicPr>
          <p:cNvPr id="192" name="Picture 2" descr=""/>
          <p:cNvPicPr/>
          <p:nvPr/>
        </p:nvPicPr>
        <p:blipFill>
          <a:blip r:embed="rId2"/>
          <a:stretch/>
        </p:blipFill>
        <p:spPr>
          <a:xfrm>
            <a:off x="4737600" y="1463040"/>
            <a:ext cx="3474720" cy="46332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TextShape 1"/>
          <p:cNvSpPr txBox="1"/>
          <p:nvPr/>
        </p:nvSpPr>
        <p:spPr>
          <a:xfrm>
            <a:off x="-196920" y="682560"/>
            <a:ext cx="9537480" cy="92196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ru-RU" sz="4400" spc="-1" strike="noStrike">
                <a:solidFill>
                  <a:srgbClr val="4f81bd"/>
                </a:solidFill>
                <a:latin typeface="Calibri"/>
              </a:rPr>
              <a:t>Для общеразвивающих упражнений, пролезания, прокатывания и прыжков, подвижных игр: 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94" name="Picture 2" descr=""/>
          <p:cNvPicPr/>
          <p:nvPr/>
        </p:nvPicPr>
        <p:blipFill>
          <a:blip r:embed="rId1"/>
          <a:stretch/>
        </p:blipFill>
        <p:spPr>
          <a:xfrm>
            <a:off x="559800" y="2868120"/>
            <a:ext cx="3097440" cy="3223080"/>
          </a:xfrm>
          <a:prstGeom prst="rect">
            <a:avLst/>
          </a:prstGeom>
          <a:ln>
            <a:noFill/>
          </a:ln>
        </p:spPr>
      </p:pic>
      <p:pic>
        <p:nvPicPr>
          <p:cNvPr id="195" name="Picture 3" descr=""/>
          <p:cNvPicPr/>
          <p:nvPr/>
        </p:nvPicPr>
        <p:blipFill>
          <a:blip r:embed="rId2"/>
          <a:stretch/>
        </p:blipFill>
        <p:spPr>
          <a:xfrm>
            <a:off x="5511600" y="2926080"/>
            <a:ext cx="3265200" cy="3122640"/>
          </a:xfrm>
          <a:prstGeom prst="rect">
            <a:avLst/>
          </a:prstGeom>
          <a:ln>
            <a:noFill/>
          </a:ln>
        </p:spPr>
      </p:pic>
      <p:sp>
        <p:nvSpPr>
          <p:cNvPr id="196" name="CustomShape 2"/>
          <p:cNvSpPr/>
          <p:nvPr/>
        </p:nvSpPr>
        <p:spPr>
          <a:xfrm>
            <a:off x="3072240" y="2250000"/>
            <a:ext cx="2942640" cy="914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>
            <a:spAutoFit/>
          </a:bodyPr>
          <a:p>
            <a:pPr algn="ctr">
              <a:lnSpc>
                <a:spcPct val="100000"/>
              </a:lnSpc>
            </a:pPr>
            <a:r>
              <a:rPr b="1" lang="ru-RU" sz="5400" spc="299" strike="noStrike">
                <a:solidFill>
                  <a:srgbClr val="6298ed"/>
                </a:solidFill>
                <a:latin typeface="Arial"/>
                <a:ea typeface="Arial"/>
              </a:rPr>
              <a:t>Обручи</a:t>
            </a:r>
            <a:endParaRPr b="0" lang="ru-RU" sz="5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</TotalTime>
  <Application>LibreOffice/6.2.8.2$Windows_x86 LibreOffice_project/f82ddfca21ebc1e222a662a32b25c0c9d20169ee</Application>
  <Words>243</Words>
  <Paragraphs>44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User</dc:creator>
  <dc:description/>
  <dc:language>ru-RU</dc:language>
  <cp:lastModifiedBy/>
  <dcterms:modified xsi:type="dcterms:W3CDTF">2021-04-14T16:48:35Z</dcterms:modified>
  <cp:revision>10</cp:revision>
  <dc:subject/>
  <dc:title>МБДОУ Детский сад №5 «Капелька»  Спортивный уголок  младшей группы «Красная шапочка»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10</vt:i4>
  </property>
  <property fmtid="{D5CDD505-2E9C-101B-9397-08002B2CF9AE}" pid="8" name="PresentationFormat">
    <vt:lpwstr>Экран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17</vt:i4>
  </property>
</Properties>
</file>